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519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do Zeschke" initials="BZ" lastIdx="1" clrIdx="0">
    <p:extLst>
      <p:ext uri="{19B8F6BF-5375-455C-9EA6-DF929625EA0E}">
        <p15:presenceInfo xmlns:p15="http://schemas.microsoft.com/office/powerpoint/2012/main" userId="S-1-5-21-299502267-492894223-1957994488-418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2" autoAdjust="0"/>
    <p:restoredTop sz="86902" autoAdjust="0"/>
  </p:normalViewPr>
  <p:slideViewPr>
    <p:cSldViewPr snapToGrid="0">
      <p:cViewPr varScale="1">
        <p:scale>
          <a:sx n="87" d="100"/>
          <a:sy n="87" d="100"/>
        </p:scale>
        <p:origin x="1428" y="60"/>
      </p:cViewPr>
      <p:guideLst/>
    </p:cSldViewPr>
  </p:slideViewPr>
  <p:outlineViewPr>
    <p:cViewPr>
      <p:scale>
        <a:sx n="33" d="100"/>
        <a:sy n="33" d="100"/>
      </p:scale>
      <p:origin x="0" y="-1839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E2DD2D-EF2C-4D4B-83BD-AE96BFC8E172}" type="datetimeFigureOut">
              <a:rPr lang="en-AU" smtClean="0"/>
              <a:t>21/11/2019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10C24-2A46-4DC7-A4E8-06FB4497AB8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6249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832CD-AF8C-4E2C-9F90-0CBC05064E35}" type="datetimeFigureOut">
              <a:rPr lang="en-AU" smtClean="0"/>
              <a:t>21/11/2019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5BA-EA96-4EEF-891A-E5C92AE397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8296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832CD-AF8C-4E2C-9F90-0CBC05064E35}" type="datetimeFigureOut">
              <a:rPr lang="en-AU" smtClean="0"/>
              <a:t>21/11/2019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5BA-EA96-4EEF-891A-E5C92AE397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2128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832CD-AF8C-4E2C-9F90-0CBC05064E35}" type="datetimeFigureOut">
              <a:rPr lang="en-AU" smtClean="0"/>
              <a:t>21/11/2019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5BA-EA96-4EEF-891A-E5C92AE397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613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832CD-AF8C-4E2C-9F90-0CBC05064E35}" type="datetimeFigureOut">
              <a:rPr lang="en-AU" smtClean="0"/>
              <a:t>21/11/2019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5BA-EA96-4EEF-891A-E5C92AE397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9528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832CD-AF8C-4E2C-9F90-0CBC05064E35}" type="datetimeFigureOut">
              <a:rPr lang="en-AU" smtClean="0"/>
              <a:t>21/11/2019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5BA-EA96-4EEF-891A-E5C92AE397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7902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832CD-AF8C-4E2C-9F90-0CBC05064E35}" type="datetimeFigureOut">
              <a:rPr lang="en-AU" smtClean="0"/>
              <a:t>21/11/2019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5BA-EA96-4EEF-891A-E5C92AE397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2752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832CD-AF8C-4E2C-9F90-0CBC05064E35}" type="datetimeFigureOut">
              <a:rPr lang="en-AU" smtClean="0"/>
              <a:t>21/11/2019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5BA-EA96-4EEF-891A-E5C92AE397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4803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832CD-AF8C-4E2C-9F90-0CBC05064E35}" type="datetimeFigureOut">
              <a:rPr lang="en-AU" smtClean="0"/>
              <a:t>21/11/2019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5BA-EA96-4EEF-891A-E5C92AE397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10711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832CD-AF8C-4E2C-9F90-0CBC05064E35}" type="datetimeFigureOut">
              <a:rPr lang="en-AU" smtClean="0"/>
              <a:t>21/11/2019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5BA-EA96-4EEF-891A-E5C92AE397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33108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832CD-AF8C-4E2C-9F90-0CBC05064E35}" type="datetimeFigureOut">
              <a:rPr lang="en-AU" smtClean="0"/>
              <a:t>21/11/2019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5BA-EA96-4EEF-891A-E5C92AE397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3009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832CD-AF8C-4E2C-9F90-0CBC05064E35}" type="datetimeFigureOut">
              <a:rPr lang="en-AU" smtClean="0"/>
              <a:t>21/11/2019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865BA-EA96-4EEF-891A-E5C92AE397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86524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832CD-AF8C-4E2C-9F90-0CBC05064E35}" type="datetimeFigureOut">
              <a:rPr lang="en-AU" smtClean="0"/>
              <a:t>21/11/2019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865BA-EA96-4EEF-891A-E5C92AE397C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5183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77" y="1368506"/>
            <a:ext cx="7173646" cy="5351768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260369"/>
            <a:ext cx="736758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800" b="1" dirty="0" smtClean="0">
                <a:solidFill>
                  <a:srgbClr val="FF0000"/>
                </a:solidFill>
              </a:rPr>
              <a:t>Animation: </a:t>
            </a:r>
            <a:r>
              <a:rPr lang="en-AU" sz="2800" b="1" dirty="0" smtClean="0"/>
              <a:t>Gulf of Mexico Thunderstorms</a:t>
            </a:r>
            <a:endParaRPr lang="en-AU" sz="2800" b="1" dirty="0"/>
          </a:p>
          <a:p>
            <a:pPr algn="ctr"/>
            <a:r>
              <a:rPr lang="en-AU" sz="2000" dirty="0" smtClean="0"/>
              <a:t>2012UTC to 2242UTC 23</a:t>
            </a:r>
            <a:r>
              <a:rPr lang="en-AU" sz="2000" baseline="30000" dirty="0" smtClean="0"/>
              <a:t>rd</a:t>
            </a:r>
            <a:r>
              <a:rPr lang="en-AU" sz="2000" dirty="0" smtClean="0"/>
              <a:t> January 2019 </a:t>
            </a:r>
            <a:endParaRPr lang="en-AU" sz="2000" dirty="0" smtClean="0"/>
          </a:p>
          <a:p>
            <a:pPr algn="ctr"/>
            <a:r>
              <a:rPr lang="en-AU" sz="2000" dirty="0" smtClean="0"/>
              <a:t>(5FPS rocking animation, visible to enhanced infrared transition)</a:t>
            </a:r>
            <a:endParaRPr lang="en-A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581775"/>
            <a:ext cx="517699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1200" dirty="0" smtClean="0">
                <a:latin typeface="+mn-lt"/>
              </a:rPr>
              <a:t>image </a:t>
            </a:r>
            <a:r>
              <a:rPr lang="en-AU" sz="1200" dirty="0">
                <a:latin typeface="+mn-lt"/>
              </a:rPr>
              <a:t>from CONUS imagery presented by Embry-Riddle Aeronautical University </a:t>
            </a: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433" y="617255"/>
            <a:ext cx="18494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95308" y="1053818"/>
            <a:ext cx="1563687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1200" dirty="0">
                <a:latin typeface="+mn-lt"/>
              </a:rPr>
              <a:t>image from Wikipedia</a:t>
            </a:r>
          </a:p>
        </p:txBody>
      </p:sp>
    </p:spTree>
    <p:extLst>
      <p:ext uri="{BB962C8B-B14F-4D97-AF65-F5344CB8AC3E}">
        <p14:creationId xmlns:p14="http://schemas.microsoft.com/office/powerpoint/2010/main" val="222040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990</TotalTime>
  <Words>35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Bureau of Meteorology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Bodo Zeschke</dc:creator>
  <cp:lastModifiedBy>Bodo Zeschke</cp:lastModifiedBy>
  <cp:revision>116</cp:revision>
  <dcterms:created xsi:type="dcterms:W3CDTF">2019-02-07T08:09:17Z</dcterms:created>
  <dcterms:modified xsi:type="dcterms:W3CDTF">2019-11-21T05:48:29Z</dcterms:modified>
</cp:coreProperties>
</file>