
<file path=[Content_Types].xml><?xml version="1.0" encoding="utf-8"?>
<Types xmlns="http://schemas.openxmlformats.org/package/2006/content-types">
  <Default Extension="gif" ContentType="image/gif"/>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8.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9.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10.xml" ContentType="application/vnd.openxmlformats-officedocument.theme+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11.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12.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3.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2" r:id="rId2"/>
    <p:sldMasterId id="2147483692" r:id="rId3"/>
    <p:sldMasterId id="2147483701" r:id="rId4"/>
    <p:sldMasterId id="2147483714" r:id="rId5"/>
    <p:sldMasterId id="2147483724" r:id="rId6"/>
    <p:sldMasterId id="2147483761" r:id="rId7"/>
    <p:sldMasterId id="2147484152" r:id="rId8"/>
    <p:sldMasterId id="2147484174" r:id="rId9"/>
    <p:sldMasterId id="2147484231" r:id="rId10"/>
    <p:sldMasterId id="2147484243" r:id="rId11"/>
    <p:sldMasterId id="2147484255" r:id="rId12"/>
    <p:sldMasterId id="2147484264" r:id="rId13"/>
    <p:sldMasterId id="2147484285" r:id="rId14"/>
  </p:sldMasterIdLst>
  <p:notesMasterIdLst>
    <p:notesMasterId r:id="rId91"/>
  </p:notesMasterIdLst>
  <p:sldIdLst>
    <p:sldId id="4846" r:id="rId15"/>
    <p:sldId id="7955" r:id="rId16"/>
    <p:sldId id="8551" r:id="rId17"/>
    <p:sldId id="7752" r:id="rId18"/>
    <p:sldId id="7775" r:id="rId19"/>
    <p:sldId id="7755" r:id="rId20"/>
    <p:sldId id="7756" r:id="rId21"/>
    <p:sldId id="8552" r:id="rId22"/>
    <p:sldId id="7765" r:id="rId23"/>
    <p:sldId id="8478" r:id="rId24"/>
    <p:sldId id="8473" r:id="rId25"/>
    <p:sldId id="8483" r:id="rId26"/>
    <p:sldId id="8553" r:id="rId27"/>
    <p:sldId id="7776" r:id="rId28"/>
    <p:sldId id="8452" r:id="rId29"/>
    <p:sldId id="8484" r:id="rId30"/>
    <p:sldId id="8461" r:id="rId31"/>
    <p:sldId id="8532" r:id="rId32"/>
    <p:sldId id="8489" r:id="rId33"/>
    <p:sldId id="8554" r:id="rId34"/>
    <p:sldId id="8555" r:id="rId35"/>
    <p:sldId id="8556" r:id="rId36"/>
    <p:sldId id="8509" r:id="rId37"/>
    <p:sldId id="8508" r:id="rId38"/>
    <p:sldId id="8524" r:id="rId39"/>
    <p:sldId id="8511" r:id="rId40"/>
    <p:sldId id="8525" r:id="rId41"/>
    <p:sldId id="8513" r:id="rId42"/>
    <p:sldId id="8526" r:id="rId43"/>
    <p:sldId id="8515" r:id="rId44"/>
    <p:sldId id="8527" r:id="rId45"/>
    <p:sldId id="8517" r:id="rId46"/>
    <p:sldId id="8528" r:id="rId47"/>
    <p:sldId id="8519" r:id="rId48"/>
    <p:sldId id="8529" r:id="rId49"/>
    <p:sldId id="8521" r:id="rId50"/>
    <p:sldId id="8530" r:id="rId51"/>
    <p:sldId id="8523" r:id="rId52"/>
    <p:sldId id="8531" r:id="rId53"/>
    <p:sldId id="8492" r:id="rId54"/>
    <p:sldId id="8491" r:id="rId55"/>
    <p:sldId id="8481" r:id="rId56"/>
    <p:sldId id="7760" r:id="rId57"/>
    <p:sldId id="8496" r:id="rId58"/>
    <p:sldId id="8500" r:id="rId59"/>
    <p:sldId id="8550" r:id="rId60"/>
    <p:sldId id="8557" r:id="rId61"/>
    <p:sldId id="8558" r:id="rId62"/>
    <p:sldId id="8544" r:id="rId63"/>
    <p:sldId id="8560" r:id="rId64"/>
    <p:sldId id="7793" r:id="rId65"/>
    <p:sldId id="7795" r:id="rId66"/>
    <p:sldId id="8541" r:id="rId67"/>
    <p:sldId id="8536" r:id="rId68"/>
    <p:sldId id="8539" r:id="rId69"/>
    <p:sldId id="8540" r:id="rId70"/>
    <p:sldId id="8563" r:id="rId71"/>
    <p:sldId id="8564" r:id="rId72"/>
    <p:sldId id="8561" r:id="rId73"/>
    <p:sldId id="7780" r:id="rId74"/>
    <p:sldId id="7788" r:id="rId75"/>
    <p:sldId id="7789" r:id="rId76"/>
    <p:sldId id="7792" r:id="rId77"/>
    <p:sldId id="7790" r:id="rId78"/>
    <p:sldId id="7791" r:id="rId79"/>
    <p:sldId id="7785" r:id="rId80"/>
    <p:sldId id="7796" r:id="rId81"/>
    <p:sldId id="7797" r:id="rId82"/>
    <p:sldId id="7798" r:id="rId83"/>
    <p:sldId id="7786" r:id="rId84"/>
    <p:sldId id="7799" r:id="rId85"/>
    <p:sldId id="7800" r:id="rId86"/>
    <p:sldId id="7787" r:id="rId87"/>
    <p:sldId id="7803" r:id="rId88"/>
    <p:sldId id="8562" r:id="rId89"/>
    <p:sldId id="4814" r:id="rId90"/>
  </p:sldIdLst>
  <p:sldSz cx="9144000" cy="6858000" type="screen4x3"/>
  <p:notesSz cx="6807200" cy="99393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99"/>
    <a:srgbClr val="006600"/>
    <a:srgbClr val="0000CC"/>
    <a:srgbClr val="0061E8"/>
    <a:srgbClr val="00FFFF"/>
    <a:srgbClr val="2461E5"/>
    <a:srgbClr val="E6E6E6"/>
    <a:srgbClr val="FF66FF"/>
    <a:srgbClr val="150DB3"/>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46" autoAdjust="0"/>
    <p:restoredTop sz="94849" autoAdjust="0"/>
  </p:normalViewPr>
  <p:slideViewPr>
    <p:cSldViewPr snapToGrid="0">
      <p:cViewPr varScale="1">
        <p:scale>
          <a:sx n="97" d="100"/>
          <a:sy n="97" d="100"/>
        </p:scale>
        <p:origin x="1668" y="90"/>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slide" Target="slides/slide36.xml"/><Relationship Id="rId55" Type="http://schemas.openxmlformats.org/officeDocument/2006/relationships/slide" Target="slides/slide41.xml"/><Relationship Id="rId63" Type="http://schemas.openxmlformats.org/officeDocument/2006/relationships/slide" Target="slides/slide49.xml"/><Relationship Id="rId68" Type="http://schemas.openxmlformats.org/officeDocument/2006/relationships/slide" Target="slides/slide54.xml"/><Relationship Id="rId76" Type="http://schemas.openxmlformats.org/officeDocument/2006/relationships/slide" Target="slides/slide62.xml"/><Relationship Id="rId84" Type="http://schemas.openxmlformats.org/officeDocument/2006/relationships/slide" Target="slides/slide70.xml"/><Relationship Id="rId89" Type="http://schemas.openxmlformats.org/officeDocument/2006/relationships/slide" Target="slides/slide75.xml"/><Relationship Id="rId7" Type="http://schemas.openxmlformats.org/officeDocument/2006/relationships/slideMaster" Target="slideMasters/slideMaster7.xml"/><Relationship Id="rId71" Type="http://schemas.openxmlformats.org/officeDocument/2006/relationships/slide" Target="slides/slide57.xml"/><Relationship Id="rId92"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2.xml"/><Relationship Id="rId29" Type="http://schemas.openxmlformats.org/officeDocument/2006/relationships/slide" Target="slides/slide15.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slide" Target="slides/slide39.xml"/><Relationship Id="rId58" Type="http://schemas.openxmlformats.org/officeDocument/2006/relationships/slide" Target="slides/slide44.xml"/><Relationship Id="rId66" Type="http://schemas.openxmlformats.org/officeDocument/2006/relationships/slide" Target="slides/slide52.xml"/><Relationship Id="rId74" Type="http://schemas.openxmlformats.org/officeDocument/2006/relationships/slide" Target="slides/slide60.xml"/><Relationship Id="rId79" Type="http://schemas.openxmlformats.org/officeDocument/2006/relationships/slide" Target="slides/slide65.xml"/><Relationship Id="rId87" Type="http://schemas.openxmlformats.org/officeDocument/2006/relationships/slide" Target="slides/slide73.xml"/><Relationship Id="rId5" Type="http://schemas.openxmlformats.org/officeDocument/2006/relationships/slideMaster" Target="slideMasters/slideMaster5.xml"/><Relationship Id="rId61" Type="http://schemas.openxmlformats.org/officeDocument/2006/relationships/slide" Target="slides/slide47.xml"/><Relationship Id="rId82" Type="http://schemas.openxmlformats.org/officeDocument/2006/relationships/slide" Target="slides/slide68.xml"/><Relationship Id="rId90" Type="http://schemas.openxmlformats.org/officeDocument/2006/relationships/slide" Target="slides/slide76.xml"/><Relationship Id="rId95" Type="http://schemas.openxmlformats.org/officeDocument/2006/relationships/tableStyles" Target="tableStyles.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slide" Target="slides/slide71.xml"/><Relationship Id="rId93"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slide" Target="slides/slide69.xml"/><Relationship Id="rId88" Type="http://schemas.openxmlformats.org/officeDocument/2006/relationships/slide" Target="slides/slide74.xml"/><Relationship Id="rId9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slide" Target="slides/slide72.xml"/><Relationship Id="rId9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9787" cy="498693"/>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55838" y="0"/>
            <a:ext cx="2949787" cy="498693"/>
          </a:xfrm>
          <a:prstGeom prst="rect">
            <a:avLst/>
          </a:prstGeom>
        </p:spPr>
        <p:txBody>
          <a:bodyPr vert="horz" lIns="91440" tIns="45720" rIns="91440" bIns="45720" rtlCol="0"/>
          <a:lstStyle>
            <a:lvl1pPr algn="r">
              <a:defRPr sz="1200"/>
            </a:lvl1pPr>
          </a:lstStyle>
          <a:p>
            <a:fld id="{EE1B1829-B995-4E66-856A-6E95ADDEF2C1}" type="datetimeFigureOut">
              <a:rPr lang="en-AU" smtClean="0"/>
              <a:t>9/03/2026</a:t>
            </a:fld>
            <a:endParaRPr lang="en-AU" dirty="0"/>
          </a:p>
        </p:txBody>
      </p:sp>
      <p:sp>
        <p:nvSpPr>
          <p:cNvPr id="4" name="Slide Image Placeholder 3"/>
          <p:cNvSpPr>
            <a:spLocks noGrp="1" noRot="1" noChangeAspect="1"/>
          </p:cNvSpPr>
          <p:nvPr>
            <p:ph type="sldImg" idx="2"/>
          </p:nvPr>
        </p:nvSpPr>
        <p:spPr>
          <a:xfrm>
            <a:off x="1168400" y="1243013"/>
            <a:ext cx="4470400" cy="3354387"/>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0720" y="4783307"/>
            <a:ext cx="5445760" cy="3913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9440647"/>
            <a:ext cx="2949787" cy="498692"/>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55838" y="9440647"/>
            <a:ext cx="2949787" cy="498692"/>
          </a:xfrm>
          <a:prstGeom prst="rect">
            <a:avLst/>
          </a:prstGeom>
        </p:spPr>
        <p:txBody>
          <a:bodyPr vert="horz" lIns="91440" tIns="45720" rIns="91440" bIns="45720" rtlCol="0" anchor="b"/>
          <a:lstStyle>
            <a:lvl1pPr algn="r">
              <a:defRPr sz="1200"/>
            </a:lvl1pPr>
          </a:lstStyle>
          <a:p>
            <a:fld id="{EAD269E9-A7D1-49B1-B04F-10E043DE96CD}" type="slidenum">
              <a:rPr lang="en-AU" smtClean="0"/>
              <a:t>‹#›</a:t>
            </a:fld>
            <a:endParaRPr lang="en-AU" dirty="0"/>
          </a:p>
        </p:txBody>
      </p:sp>
    </p:spTree>
    <p:extLst>
      <p:ext uri="{BB962C8B-B14F-4D97-AF65-F5344CB8AC3E}">
        <p14:creationId xmlns:p14="http://schemas.microsoft.com/office/powerpoint/2010/main" val="12318414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aus01.safelinks.protection.outlook.com/?url=https%3A%2F%2Fsupport.microsoft.com%2Fen-us%2Foffice%2Fimprove-accessibility-with-the-accessibility-checker-a16f6de0-2f39-4a2b-8bd8-5ad801426c7f&amp;data=05%7C01%7CAdrienne.Bergsma%40bom.gov.au%7Cbc11e1e652e94edfd71408dad81da5ed%7Cd1ad7db597dd4f2b816e50d663b7bb94%7C0%7C0%7C638059919088432068%7CUnknown%7CTWFpbGZsb3d8eyJWIjoiMC4wLjAwMDAiLCJQIjoiV2luMzIiLCJBTiI6Ik1haWwiLCJXVCI6Mn0%3D%7C3000%7C%7C%7C&amp;sdata=GXboBaJHoXJWAeRE%2BAAeUTOcx%2BK9LnySDLOhXYipmFY%3D&amp;reserved=0"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aus01.safelinks.protection.outlook.com/?url=https%3A%2F%2Fsupport.microsoft.com%2Fen-us%2Foffice%2Fimprove-accessibility-with-the-accessibility-checker-a16f6de0-2f39-4a2b-8bd8-5ad801426c7f&amp;data=05%7C01%7CAdrienne.Bergsma%40bom.gov.au%7Cbc11e1e652e94edfd71408dad81da5ed%7Cd1ad7db597dd4f2b816e50d663b7bb94%7C0%7C0%7C638059919088432068%7CUnknown%7CTWFpbGZsb3d8eyJWIjoiMC4wLjAwMDAiLCJQIjoiV2luMzIiLCJBTiI6Ik1haWwiLCJXVCI6Mn0%3D%7C3000%7C%7C%7C&amp;sdata=GXboBaJHoXJWAeRE%2BAAeUTOcx%2BK9LnySDLOhXYipmFY%3D&amp;reserved=0"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79CD1797-F9A8-BBAA-CC26-0366B01DC4F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47107" name="Notes Placeholder 2">
            <a:extLst>
              <a:ext uri="{FF2B5EF4-FFF2-40B4-BE49-F238E27FC236}">
                <a16:creationId xmlns:a16="http://schemas.microsoft.com/office/drawing/2014/main" id="{A7A78330-3D28-857A-967F-91E80796BB8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AU" altLang="en-US" sz="1600" b="1" dirty="0">
                <a:latin typeface="Segoe UI" panose="020B0502040204020203" pitchFamily="34" charset="0"/>
              </a:rPr>
              <a:t>Accessibility information – delete after reading</a:t>
            </a:r>
            <a:endParaRPr lang="en-AU" altLang="en-US" sz="1600" dirty="0">
              <a:latin typeface="Arial" panose="020B0604020202020204" pitchFamily="34" charset="0"/>
            </a:endParaRPr>
          </a:p>
          <a:p>
            <a:r>
              <a:rPr lang="en-AU" altLang="en-US" sz="1600" dirty="0">
                <a:latin typeface="Segoe UI" panose="020B0502040204020203" pitchFamily="34" charset="0"/>
              </a:rPr>
              <a:t>We're all responsible for producing accessible documents. Use the </a:t>
            </a:r>
            <a:r>
              <a:rPr lang="en-AU" altLang="en-US" sz="1600" dirty="0">
                <a:latin typeface="Segoe UI" panose="020B0502040204020203" pitchFamily="34" charset="0"/>
                <a:hlinkClick r:id="rId3"/>
              </a:rPr>
              <a:t>accessibility checker</a:t>
            </a:r>
            <a:r>
              <a:rPr lang="en-AU" altLang="en-US" sz="1600" dirty="0">
                <a:latin typeface="Segoe UI" panose="020B0502040204020203" pitchFamily="34" charset="0"/>
              </a:rPr>
              <a:t> to make sure your content is accessible to everyone.</a:t>
            </a:r>
            <a:endParaRPr lang="en-AU" altLang="en-US" sz="1600" dirty="0">
              <a:latin typeface="Arial" panose="020B0604020202020204" pitchFamily="34" charset="0"/>
            </a:endParaRPr>
          </a:p>
          <a:p>
            <a:endParaRPr lang="en-US" altLang="en-US" dirty="0">
              <a:latin typeface="Arial" panose="020B0604020202020204" pitchFamily="34" charset="0"/>
            </a:endParaRPr>
          </a:p>
        </p:txBody>
      </p:sp>
      <p:sp>
        <p:nvSpPr>
          <p:cNvPr id="37892" name="Slide Number Placeholder 3">
            <a:extLst>
              <a:ext uri="{FF2B5EF4-FFF2-40B4-BE49-F238E27FC236}">
                <a16:creationId xmlns:a16="http://schemas.microsoft.com/office/drawing/2014/main" id="{88E59704-C4DB-22DA-287A-94434C64E76A}"/>
              </a:ext>
            </a:extLst>
          </p:cNvPr>
          <p:cNvSpPr>
            <a:spLocks noGrp="1" noChangeArrowheads="1"/>
          </p:cNvSpPr>
          <p:nvPr>
            <p:ph type="sldNum" sz="quarter" idx="5"/>
          </p:nvPr>
        </p:nvSpPr>
        <p:spPr/>
        <p:txBody>
          <a:bodyPr/>
          <a:lstStyle>
            <a:lvl1pPr defTabSz="426364">
              <a:defRPr>
                <a:solidFill>
                  <a:schemeClr val="tx1"/>
                </a:solidFill>
                <a:latin typeface="Arial" panose="020B0604020202020204" pitchFamily="34" charset="0"/>
              </a:defRPr>
            </a:lvl1pPr>
            <a:lvl2pPr marL="693225" indent="-265328" defTabSz="426364">
              <a:defRPr>
                <a:solidFill>
                  <a:schemeClr val="tx1"/>
                </a:solidFill>
                <a:latin typeface="Arial" panose="020B0604020202020204" pitchFamily="34" charset="0"/>
              </a:defRPr>
            </a:lvl2pPr>
            <a:lvl3pPr marL="1065911" indent="-213183" defTabSz="426364">
              <a:defRPr>
                <a:solidFill>
                  <a:schemeClr val="tx1"/>
                </a:solidFill>
                <a:latin typeface="Arial" panose="020B0604020202020204" pitchFamily="34" charset="0"/>
              </a:defRPr>
            </a:lvl3pPr>
            <a:lvl4pPr marL="1492275" indent="-213183" defTabSz="426364">
              <a:defRPr>
                <a:solidFill>
                  <a:schemeClr val="tx1"/>
                </a:solidFill>
                <a:latin typeface="Arial" panose="020B0604020202020204" pitchFamily="34" charset="0"/>
              </a:defRPr>
            </a:lvl4pPr>
            <a:lvl5pPr marL="1920172" indent="-213183" defTabSz="426364">
              <a:defRPr>
                <a:solidFill>
                  <a:schemeClr val="tx1"/>
                </a:solidFill>
                <a:latin typeface="Arial" panose="020B0604020202020204" pitchFamily="34" charset="0"/>
              </a:defRPr>
            </a:lvl5pPr>
            <a:lvl6pPr marL="2361873" indent="-213183" defTabSz="426364" eaLnBrk="0" fontAlgn="base" hangingPunct="0">
              <a:spcBef>
                <a:spcPct val="0"/>
              </a:spcBef>
              <a:spcAft>
                <a:spcPct val="0"/>
              </a:spcAft>
              <a:defRPr>
                <a:solidFill>
                  <a:schemeClr val="tx1"/>
                </a:solidFill>
                <a:latin typeface="Arial" panose="020B0604020202020204" pitchFamily="34" charset="0"/>
              </a:defRPr>
            </a:lvl6pPr>
            <a:lvl7pPr marL="2803574" indent="-213183" defTabSz="426364" eaLnBrk="0" fontAlgn="base" hangingPunct="0">
              <a:spcBef>
                <a:spcPct val="0"/>
              </a:spcBef>
              <a:spcAft>
                <a:spcPct val="0"/>
              </a:spcAft>
              <a:defRPr>
                <a:solidFill>
                  <a:schemeClr val="tx1"/>
                </a:solidFill>
                <a:latin typeface="Arial" panose="020B0604020202020204" pitchFamily="34" charset="0"/>
              </a:defRPr>
            </a:lvl7pPr>
            <a:lvl8pPr marL="3245275" indent="-213183" defTabSz="426364" eaLnBrk="0" fontAlgn="base" hangingPunct="0">
              <a:spcBef>
                <a:spcPct val="0"/>
              </a:spcBef>
              <a:spcAft>
                <a:spcPct val="0"/>
              </a:spcAft>
              <a:defRPr>
                <a:solidFill>
                  <a:schemeClr val="tx1"/>
                </a:solidFill>
                <a:latin typeface="Arial" panose="020B0604020202020204" pitchFamily="34" charset="0"/>
              </a:defRPr>
            </a:lvl8pPr>
            <a:lvl9pPr marL="3686976" indent="-213183" defTabSz="426364"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26364" rtl="0" eaLnBrk="1" fontAlgn="base" latinLnBrk="0" hangingPunct="1">
              <a:lnSpc>
                <a:spcPct val="100000"/>
              </a:lnSpc>
              <a:spcBef>
                <a:spcPct val="0"/>
              </a:spcBef>
              <a:spcAft>
                <a:spcPct val="0"/>
              </a:spcAft>
              <a:buClrTx/>
              <a:buSzTx/>
              <a:buFontTx/>
              <a:buNone/>
              <a:tabLst/>
              <a:defRPr/>
            </a:pPr>
            <a:fld id="{0E68CCC9-191F-44B8-BE34-B4CFE6D85ED2}"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426364"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9D189A-F279-1A03-0162-35EEA00861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F44ED18-0A92-943D-8FA9-24D22040CCDB}"/>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BF0742F4-6578-612D-74AB-8C4010652FE0}"/>
              </a:ext>
            </a:extLst>
          </p:cNvPr>
          <p:cNvSpPr>
            <a:spLocks noGrp="1"/>
          </p:cNvSpPr>
          <p:nvPr>
            <p:ph type="body" idx="1"/>
          </p:nvPr>
        </p:nvSpPr>
        <p:spPr/>
        <p:txBody>
          <a:bodyPr/>
          <a:lstStyle/>
          <a:p>
            <a:r>
              <a:rPr lang="en-AU" dirty="0"/>
              <a:t>https://web-meteo.bmkg.go.id/id/pengamatan/streamline</a:t>
            </a:r>
          </a:p>
        </p:txBody>
      </p:sp>
      <p:sp>
        <p:nvSpPr>
          <p:cNvPr id="4" name="Slide Number Placeholder 3">
            <a:extLst>
              <a:ext uri="{FF2B5EF4-FFF2-40B4-BE49-F238E27FC236}">
                <a16:creationId xmlns:a16="http://schemas.microsoft.com/office/drawing/2014/main" id="{420357EE-D465-6A2D-FC6F-621F4E322B5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D269E9-A7D1-49B1-B04F-10E043DE96CD}"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91157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605EF-26BF-716E-74DF-605FA9B3F2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C5C1F4-5AB7-220D-349E-51DCFF87E7DA}"/>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D0FDFE4D-8D50-7CC5-E5D6-2BF9FC59AB18}"/>
              </a:ext>
            </a:extLst>
          </p:cNvPr>
          <p:cNvSpPr>
            <a:spLocks noGrp="1"/>
          </p:cNvSpPr>
          <p:nvPr>
            <p:ph type="body" idx="1"/>
          </p:nvPr>
        </p:nvSpPr>
        <p:spPr/>
        <p:txBody>
          <a:bodyPr/>
          <a:lstStyle/>
          <a:p>
            <a:r>
              <a:rPr lang="en-AU" dirty="0"/>
              <a:t>https://web-meteo.bmkg.go.id/id/pengamatan/streamline</a:t>
            </a:r>
          </a:p>
        </p:txBody>
      </p:sp>
      <p:sp>
        <p:nvSpPr>
          <p:cNvPr id="4" name="Slide Number Placeholder 3">
            <a:extLst>
              <a:ext uri="{FF2B5EF4-FFF2-40B4-BE49-F238E27FC236}">
                <a16:creationId xmlns:a16="http://schemas.microsoft.com/office/drawing/2014/main" id="{FBEEB014-9373-0BCE-B6EF-F75938F2C32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D269E9-A7D1-49B1-B04F-10E043DE96CD}"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89360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0C846-23AF-E9C2-DE5C-C69AE06DAE8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1ED79B0-2424-F1D2-BF20-0514763BE287}"/>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D7913473-F944-896F-15C2-269735073F78}"/>
              </a:ext>
            </a:extLst>
          </p:cNvPr>
          <p:cNvSpPr>
            <a:spLocks noGrp="1"/>
          </p:cNvSpPr>
          <p:nvPr>
            <p:ph type="body" idx="1"/>
          </p:nvPr>
        </p:nvSpPr>
        <p:spPr/>
        <p:txBody>
          <a:bodyPr/>
          <a:lstStyle/>
          <a:p>
            <a:r>
              <a:rPr lang="en-AU" dirty="0"/>
              <a:t>https://web-meteo.bmkg.go.id/id/pengamatan/streamline</a:t>
            </a:r>
          </a:p>
        </p:txBody>
      </p:sp>
      <p:sp>
        <p:nvSpPr>
          <p:cNvPr id="4" name="Slide Number Placeholder 3">
            <a:extLst>
              <a:ext uri="{FF2B5EF4-FFF2-40B4-BE49-F238E27FC236}">
                <a16:creationId xmlns:a16="http://schemas.microsoft.com/office/drawing/2014/main" id="{6EBCC72C-CA60-EE66-2A27-E8A96B009D7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D269E9-A7D1-49B1-B04F-10E043DE96CD}"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93104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2AD00-D0D6-652D-E255-0FE2790C9DFE}"/>
            </a:ext>
          </a:extLst>
        </p:cNvPr>
        <p:cNvGrpSpPr/>
        <p:nvPr/>
      </p:nvGrpSpPr>
      <p:grpSpPr>
        <a:xfrm>
          <a:off x="0" y="0"/>
          <a:ext cx="0" cy="0"/>
          <a:chOff x="0" y="0"/>
          <a:chExt cx="0" cy="0"/>
        </a:xfrm>
      </p:grpSpPr>
      <p:sp>
        <p:nvSpPr>
          <p:cNvPr id="551938" name="Slide Image Placeholder 1">
            <a:extLst>
              <a:ext uri="{FF2B5EF4-FFF2-40B4-BE49-F238E27FC236}">
                <a16:creationId xmlns:a16="http://schemas.microsoft.com/office/drawing/2014/main" id="{789E0C65-5DFD-98AA-C3EA-5E133664CB81}"/>
              </a:ext>
            </a:extLst>
          </p:cNvPr>
          <p:cNvSpPr>
            <a:spLocks noGrp="1" noRot="1" noChangeAspect="1" noChangeArrowheads="1" noTextEdit="1"/>
          </p:cNvSpPr>
          <p:nvPr>
            <p:ph type="sldImg"/>
          </p:nvPr>
        </p:nvSpPr>
        <p:spPr>
          <a:noFill/>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551939" name="Notes Placeholder 2">
            <a:extLst>
              <a:ext uri="{FF2B5EF4-FFF2-40B4-BE49-F238E27FC236}">
                <a16:creationId xmlns:a16="http://schemas.microsoft.com/office/drawing/2014/main" id="{2DB9F077-91F2-0508-E476-EAA1D83DE08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This is the outline of our presentation</a:t>
            </a:r>
            <a:endParaRPr lang="LID4096" altLang="en-US">
              <a:latin typeface="Arial" panose="020B0604020202020204" pitchFamily="34" charset="0"/>
            </a:endParaRPr>
          </a:p>
        </p:txBody>
      </p:sp>
      <p:sp>
        <p:nvSpPr>
          <p:cNvPr id="551940" name="Slide Number Placeholder 3">
            <a:extLst>
              <a:ext uri="{FF2B5EF4-FFF2-40B4-BE49-F238E27FC236}">
                <a16:creationId xmlns:a16="http://schemas.microsoft.com/office/drawing/2014/main" id="{900A1466-FCDD-2147-D9D7-3CDB9343AAC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eorgia" panose="02040502050405020303" pitchFamily="18" charset="0"/>
              </a:defRPr>
            </a:lvl1pPr>
            <a:lvl2pPr marL="742950" indent="-285750">
              <a:defRPr sz="2400">
                <a:solidFill>
                  <a:schemeClr val="tx1"/>
                </a:solidFill>
                <a:latin typeface="Georgia" panose="02040502050405020303" pitchFamily="18" charset="0"/>
              </a:defRPr>
            </a:lvl2pPr>
            <a:lvl3pPr marL="1143000" indent="-228600">
              <a:defRPr sz="2400">
                <a:solidFill>
                  <a:schemeClr val="tx1"/>
                </a:solidFill>
                <a:latin typeface="Georgia" panose="02040502050405020303" pitchFamily="18" charset="0"/>
              </a:defRPr>
            </a:lvl3pPr>
            <a:lvl4pPr marL="1600200" indent="-228600">
              <a:defRPr sz="2400">
                <a:solidFill>
                  <a:schemeClr val="tx1"/>
                </a:solidFill>
                <a:latin typeface="Georgia" panose="02040502050405020303" pitchFamily="18" charset="0"/>
              </a:defRPr>
            </a:lvl4pPr>
            <a:lvl5pPr marL="2057400" indent="-228600">
              <a:defRPr sz="2400">
                <a:solidFill>
                  <a:schemeClr val="tx1"/>
                </a:solidFill>
                <a:latin typeface="Georgia" panose="02040502050405020303" pitchFamily="18" charset="0"/>
              </a:defRPr>
            </a:lvl5pPr>
            <a:lvl6pPr marL="2514600" indent="-228600" eaLnBrk="0" fontAlgn="base" hangingPunct="0">
              <a:spcBef>
                <a:spcPct val="0"/>
              </a:spcBef>
              <a:spcAft>
                <a:spcPct val="0"/>
              </a:spcAft>
              <a:defRPr sz="2400">
                <a:solidFill>
                  <a:schemeClr val="tx1"/>
                </a:solidFill>
                <a:latin typeface="Georgia" panose="02040502050405020303" pitchFamily="18" charset="0"/>
              </a:defRPr>
            </a:lvl6pPr>
            <a:lvl7pPr marL="2971800" indent="-228600" eaLnBrk="0" fontAlgn="base" hangingPunct="0">
              <a:spcBef>
                <a:spcPct val="0"/>
              </a:spcBef>
              <a:spcAft>
                <a:spcPct val="0"/>
              </a:spcAft>
              <a:defRPr sz="2400">
                <a:solidFill>
                  <a:schemeClr val="tx1"/>
                </a:solidFill>
                <a:latin typeface="Georgia" panose="02040502050405020303" pitchFamily="18" charset="0"/>
              </a:defRPr>
            </a:lvl7pPr>
            <a:lvl8pPr marL="3429000" indent="-228600" eaLnBrk="0" fontAlgn="base" hangingPunct="0">
              <a:spcBef>
                <a:spcPct val="0"/>
              </a:spcBef>
              <a:spcAft>
                <a:spcPct val="0"/>
              </a:spcAft>
              <a:defRPr sz="2400">
                <a:solidFill>
                  <a:schemeClr val="tx1"/>
                </a:solidFill>
                <a:latin typeface="Georgia" panose="02040502050405020303" pitchFamily="18" charset="0"/>
              </a:defRPr>
            </a:lvl8pPr>
            <a:lvl9pPr marL="3886200" indent="-228600" eaLnBrk="0" fontAlgn="base" hangingPunct="0">
              <a:spcBef>
                <a:spcPct val="0"/>
              </a:spcBef>
              <a:spcAft>
                <a:spcPct val="0"/>
              </a:spcAft>
              <a:defRPr sz="2400">
                <a:solidFill>
                  <a:schemeClr val="tx1"/>
                </a:solidFill>
                <a:latin typeface="Georgia" panose="0204050205040502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D87763-0A6D-4F70-B5EE-C36E3D098470}" type="slidenum">
              <a:rPr kumimoji="0" lang="en-AU" altLang="en-US" sz="1200" b="0" i="0" u="none" strike="noStrike" kern="1200" cap="none" spc="0" normalizeH="0" baseline="0" noProof="0" smtClean="0">
                <a:ln>
                  <a:noFill/>
                </a:ln>
                <a:solidFill>
                  <a:srgbClr val="000000"/>
                </a:solidFill>
                <a:effectLst/>
                <a:uLnTx/>
                <a:uFillTx/>
                <a:latin typeface="Aptos" panose="020B00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AU" altLang="en-US" sz="12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118566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9CC95-09C6-2077-1221-E3B3D80057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6CD362-269C-834A-BF87-1C729596C0C7}"/>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44B14D88-EAB7-D9C3-8B9B-54916E930C0E}"/>
              </a:ext>
            </a:extLst>
          </p:cNvPr>
          <p:cNvSpPr>
            <a:spLocks noGrp="1"/>
          </p:cNvSpPr>
          <p:nvPr>
            <p:ph type="body" idx="1"/>
          </p:nvPr>
        </p:nvSpPr>
        <p:spPr/>
        <p:txBody>
          <a:bodyPr/>
          <a:lstStyle/>
          <a:p>
            <a:r>
              <a:rPr lang="en-AU" dirty="0"/>
              <a:t>Provide reasons on land breeze from Sumatra is stronger. Convergence happen inland</a:t>
            </a:r>
          </a:p>
        </p:txBody>
      </p:sp>
      <p:sp>
        <p:nvSpPr>
          <p:cNvPr id="4" name="Slide Number Placeholder 3">
            <a:extLst>
              <a:ext uri="{FF2B5EF4-FFF2-40B4-BE49-F238E27FC236}">
                <a16:creationId xmlns:a16="http://schemas.microsoft.com/office/drawing/2014/main" id="{C3D26761-2FB9-20A7-6B67-3514638960E3}"/>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D269E9-A7D1-49B1-B04F-10E043DE96CD}"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270674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D269E9-A7D1-49B1-B04F-10E043DE96CD}"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950352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14FB5E-61C3-A9CE-71CD-6905BACA33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9C4606-175C-733D-5B24-1B3D81C03AD6}"/>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AC161589-E989-DCF9-BC78-8D006F726176}"/>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1D46B4DB-6257-9457-B928-779F284B114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D269E9-A7D1-49B1-B04F-10E043DE96CD}"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787656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722C6F-B149-CE65-DD92-936248F6A8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6C9D37-AE42-6731-13F1-09E9DDB8ACE5}"/>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086AB2B9-103A-F5FD-89F9-5F48C363F546}"/>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97361ECE-F7AC-56DB-4A37-B2477D617CD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D269E9-A7D1-49B1-B04F-10E043DE96CD}"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346585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D269E9-A7D1-49B1-B04F-10E043DE96CD}"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416951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8E286-5775-6660-F75A-91F13D701601}"/>
            </a:ext>
          </a:extLst>
        </p:cNvPr>
        <p:cNvGrpSpPr/>
        <p:nvPr/>
      </p:nvGrpSpPr>
      <p:grpSpPr>
        <a:xfrm>
          <a:off x="0" y="0"/>
          <a:ext cx="0" cy="0"/>
          <a:chOff x="0" y="0"/>
          <a:chExt cx="0" cy="0"/>
        </a:xfrm>
      </p:grpSpPr>
      <p:sp>
        <p:nvSpPr>
          <p:cNvPr id="551938" name="Slide Image Placeholder 1">
            <a:extLst>
              <a:ext uri="{FF2B5EF4-FFF2-40B4-BE49-F238E27FC236}">
                <a16:creationId xmlns:a16="http://schemas.microsoft.com/office/drawing/2014/main" id="{C1012F60-CFD7-4E21-6765-8D59486400D2}"/>
              </a:ext>
            </a:extLst>
          </p:cNvPr>
          <p:cNvSpPr>
            <a:spLocks noGrp="1" noRot="1" noChangeAspect="1" noChangeArrowheads="1" noTextEdit="1"/>
          </p:cNvSpPr>
          <p:nvPr>
            <p:ph type="sldImg"/>
          </p:nvPr>
        </p:nvSpPr>
        <p:spPr>
          <a:noFill/>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551939" name="Notes Placeholder 2">
            <a:extLst>
              <a:ext uri="{FF2B5EF4-FFF2-40B4-BE49-F238E27FC236}">
                <a16:creationId xmlns:a16="http://schemas.microsoft.com/office/drawing/2014/main" id="{D551FC6C-7B04-04A1-C9A1-6112AEED9F3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This is the outline of our presentation</a:t>
            </a:r>
            <a:endParaRPr lang="LID4096" altLang="en-US">
              <a:latin typeface="Arial" panose="020B0604020202020204" pitchFamily="34" charset="0"/>
            </a:endParaRPr>
          </a:p>
        </p:txBody>
      </p:sp>
      <p:sp>
        <p:nvSpPr>
          <p:cNvPr id="551940" name="Slide Number Placeholder 3">
            <a:extLst>
              <a:ext uri="{FF2B5EF4-FFF2-40B4-BE49-F238E27FC236}">
                <a16:creationId xmlns:a16="http://schemas.microsoft.com/office/drawing/2014/main" id="{0CC53294-25B2-8711-4BFF-9E561B8C131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eorgia" panose="02040502050405020303" pitchFamily="18" charset="0"/>
              </a:defRPr>
            </a:lvl1pPr>
            <a:lvl2pPr marL="742950" indent="-285750">
              <a:defRPr sz="2400">
                <a:solidFill>
                  <a:schemeClr val="tx1"/>
                </a:solidFill>
                <a:latin typeface="Georgia" panose="02040502050405020303" pitchFamily="18" charset="0"/>
              </a:defRPr>
            </a:lvl2pPr>
            <a:lvl3pPr marL="1143000" indent="-228600">
              <a:defRPr sz="2400">
                <a:solidFill>
                  <a:schemeClr val="tx1"/>
                </a:solidFill>
                <a:latin typeface="Georgia" panose="02040502050405020303" pitchFamily="18" charset="0"/>
              </a:defRPr>
            </a:lvl3pPr>
            <a:lvl4pPr marL="1600200" indent="-228600">
              <a:defRPr sz="2400">
                <a:solidFill>
                  <a:schemeClr val="tx1"/>
                </a:solidFill>
                <a:latin typeface="Georgia" panose="02040502050405020303" pitchFamily="18" charset="0"/>
              </a:defRPr>
            </a:lvl4pPr>
            <a:lvl5pPr marL="2057400" indent="-228600">
              <a:defRPr sz="2400">
                <a:solidFill>
                  <a:schemeClr val="tx1"/>
                </a:solidFill>
                <a:latin typeface="Georgia" panose="02040502050405020303" pitchFamily="18" charset="0"/>
              </a:defRPr>
            </a:lvl5pPr>
            <a:lvl6pPr marL="2514600" indent="-228600" eaLnBrk="0" fontAlgn="base" hangingPunct="0">
              <a:spcBef>
                <a:spcPct val="0"/>
              </a:spcBef>
              <a:spcAft>
                <a:spcPct val="0"/>
              </a:spcAft>
              <a:defRPr sz="2400">
                <a:solidFill>
                  <a:schemeClr val="tx1"/>
                </a:solidFill>
                <a:latin typeface="Georgia" panose="02040502050405020303" pitchFamily="18" charset="0"/>
              </a:defRPr>
            </a:lvl6pPr>
            <a:lvl7pPr marL="2971800" indent="-228600" eaLnBrk="0" fontAlgn="base" hangingPunct="0">
              <a:spcBef>
                <a:spcPct val="0"/>
              </a:spcBef>
              <a:spcAft>
                <a:spcPct val="0"/>
              </a:spcAft>
              <a:defRPr sz="2400">
                <a:solidFill>
                  <a:schemeClr val="tx1"/>
                </a:solidFill>
                <a:latin typeface="Georgia" panose="02040502050405020303" pitchFamily="18" charset="0"/>
              </a:defRPr>
            </a:lvl7pPr>
            <a:lvl8pPr marL="3429000" indent="-228600" eaLnBrk="0" fontAlgn="base" hangingPunct="0">
              <a:spcBef>
                <a:spcPct val="0"/>
              </a:spcBef>
              <a:spcAft>
                <a:spcPct val="0"/>
              </a:spcAft>
              <a:defRPr sz="2400">
                <a:solidFill>
                  <a:schemeClr val="tx1"/>
                </a:solidFill>
                <a:latin typeface="Georgia" panose="02040502050405020303" pitchFamily="18" charset="0"/>
              </a:defRPr>
            </a:lvl8pPr>
            <a:lvl9pPr marL="3886200" indent="-228600" eaLnBrk="0" fontAlgn="base" hangingPunct="0">
              <a:spcBef>
                <a:spcPct val="0"/>
              </a:spcBef>
              <a:spcAft>
                <a:spcPct val="0"/>
              </a:spcAft>
              <a:defRPr sz="2400">
                <a:solidFill>
                  <a:schemeClr val="tx1"/>
                </a:solidFill>
                <a:latin typeface="Georgia" panose="0204050205040502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D87763-0A6D-4F70-B5EE-C36E3D098470}" type="slidenum">
              <a:rPr kumimoji="0" lang="en-AU" altLang="en-US" sz="1200" b="0" i="0" u="none" strike="noStrike" kern="1200" cap="none" spc="0" normalizeH="0" baseline="0" noProof="0" smtClean="0">
                <a:ln>
                  <a:noFill/>
                </a:ln>
                <a:solidFill>
                  <a:srgbClr val="000000"/>
                </a:solidFill>
                <a:effectLst/>
                <a:uLnTx/>
                <a:uFillTx/>
                <a:latin typeface="Aptos" panose="020B00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AU" altLang="en-US" sz="12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7190240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Slide Image Placeholder 1">
            <a:extLst>
              <a:ext uri="{FF2B5EF4-FFF2-40B4-BE49-F238E27FC236}">
                <a16:creationId xmlns:a16="http://schemas.microsoft.com/office/drawing/2014/main" id="{29B49DB0-8EAC-46F8-B382-B8BC4B52557F}"/>
              </a:ext>
            </a:extLst>
          </p:cNvPr>
          <p:cNvSpPr>
            <a:spLocks noGrp="1" noRot="1" noChangeAspect="1" noChangeArrowheads="1" noTextEdit="1"/>
          </p:cNvSpPr>
          <p:nvPr>
            <p:ph type="sldImg"/>
          </p:nvPr>
        </p:nvSpPr>
        <p:spPr>
          <a:noFill/>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551939" name="Notes Placeholder 2">
            <a:extLst>
              <a:ext uri="{FF2B5EF4-FFF2-40B4-BE49-F238E27FC236}">
                <a16:creationId xmlns:a16="http://schemas.microsoft.com/office/drawing/2014/main" id="{2574B04D-619E-900A-690C-EC4B3061241A}"/>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This is the outline of our presentation</a:t>
            </a:r>
            <a:endParaRPr lang="LID4096" altLang="en-US">
              <a:latin typeface="Arial" panose="020B0604020202020204" pitchFamily="34" charset="0"/>
            </a:endParaRPr>
          </a:p>
        </p:txBody>
      </p:sp>
      <p:sp>
        <p:nvSpPr>
          <p:cNvPr id="551940" name="Slide Number Placeholder 3">
            <a:extLst>
              <a:ext uri="{FF2B5EF4-FFF2-40B4-BE49-F238E27FC236}">
                <a16:creationId xmlns:a16="http://schemas.microsoft.com/office/drawing/2014/main" id="{874B2D78-04AD-CCAD-86C1-E6FF3D683C8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eorgia" panose="02040502050405020303" pitchFamily="18" charset="0"/>
              </a:defRPr>
            </a:lvl1pPr>
            <a:lvl2pPr marL="742950" indent="-285750">
              <a:defRPr sz="2400">
                <a:solidFill>
                  <a:schemeClr val="tx1"/>
                </a:solidFill>
                <a:latin typeface="Georgia" panose="02040502050405020303" pitchFamily="18" charset="0"/>
              </a:defRPr>
            </a:lvl2pPr>
            <a:lvl3pPr marL="1143000" indent="-228600">
              <a:defRPr sz="2400">
                <a:solidFill>
                  <a:schemeClr val="tx1"/>
                </a:solidFill>
                <a:latin typeface="Georgia" panose="02040502050405020303" pitchFamily="18" charset="0"/>
              </a:defRPr>
            </a:lvl3pPr>
            <a:lvl4pPr marL="1600200" indent="-228600">
              <a:defRPr sz="2400">
                <a:solidFill>
                  <a:schemeClr val="tx1"/>
                </a:solidFill>
                <a:latin typeface="Georgia" panose="02040502050405020303" pitchFamily="18" charset="0"/>
              </a:defRPr>
            </a:lvl4pPr>
            <a:lvl5pPr marL="2057400" indent="-228600">
              <a:defRPr sz="2400">
                <a:solidFill>
                  <a:schemeClr val="tx1"/>
                </a:solidFill>
                <a:latin typeface="Georgia" panose="02040502050405020303" pitchFamily="18" charset="0"/>
              </a:defRPr>
            </a:lvl5pPr>
            <a:lvl6pPr marL="2514600" indent="-228600" eaLnBrk="0" fontAlgn="base" hangingPunct="0">
              <a:spcBef>
                <a:spcPct val="0"/>
              </a:spcBef>
              <a:spcAft>
                <a:spcPct val="0"/>
              </a:spcAft>
              <a:defRPr sz="2400">
                <a:solidFill>
                  <a:schemeClr val="tx1"/>
                </a:solidFill>
                <a:latin typeface="Georgia" panose="02040502050405020303" pitchFamily="18" charset="0"/>
              </a:defRPr>
            </a:lvl6pPr>
            <a:lvl7pPr marL="2971800" indent="-228600" eaLnBrk="0" fontAlgn="base" hangingPunct="0">
              <a:spcBef>
                <a:spcPct val="0"/>
              </a:spcBef>
              <a:spcAft>
                <a:spcPct val="0"/>
              </a:spcAft>
              <a:defRPr sz="2400">
                <a:solidFill>
                  <a:schemeClr val="tx1"/>
                </a:solidFill>
                <a:latin typeface="Georgia" panose="02040502050405020303" pitchFamily="18" charset="0"/>
              </a:defRPr>
            </a:lvl7pPr>
            <a:lvl8pPr marL="3429000" indent="-228600" eaLnBrk="0" fontAlgn="base" hangingPunct="0">
              <a:spcBef>
                <a:spcPct val="0"/>
              </a:spcBef>
              <a:spcAft>
                <a:spcPct val="0"/>
              </a:spcAft>
              <a:defRPr sz="2400">
                <a:solidFill>
                  <a:schemeClr val="tx1"/>
                </a:solidFill>
                <a:latin typeface="Georgia" panose="02040502050405020303" pitchFamily="18" charset="0"/>
              </a:defRPr>
            </a:lvl8pPr>
            <a:lvl9pPr marL="3886200" indent="-228600" eaLnBrk="0" fontAlgn="base" hangingPunct="0">
              <a:spcBef>
                <a:spcPct val="0"/>
              </a:spcBef>
              <a:spcAft>
                <a:spcPct val="0"/>
              </a:spcAft>
              <a:defRPr sz="2400">
                <a:solidFill>
                  <a:schemeClr val="tx1"/>
                </a:solidFill>
                <a:latin typeface="Georgia" panose="0204050205040502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D87763-0A6D-4F70-B5EE-C36E3D098470}" type="slidenum">
              <a:rPr kumimoji="0" lang="en-AU" altLang="en-US" sz="1200" b="0" i="0" u="none" strike="noStrike" kern="1200" cap="none" spc="0" normalizeH="0" baseline="0" noProof="0" smtClean="0">
                <a:ln>
                  <a:noFill/>
                </a:ln>
                <a:solidFill>
                  <a:srgbClr val="000000"/>
                </a:solidFill>
                <a:effectLst/>
                <a:uLnTx/>
                <a:uFillTx/>
                <a:latin typeface="Aptos" panose="020B00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AU" altLang="en-US" sz="12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F5A88-2205-744A-B6F1-423E725B70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1C8F81-B8E4-7A79-3B20-808D419382EB}"/>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7D7228CC-A6E2-222C-740D-0C023DCA44ED}"/>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512E7095-75A5-A290-D5B6-2A47E3FE610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D269E9-A7D1-49B1-B04F-10E043DE96CD}"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60</a:t>
            </a:fld>
            <a:endPar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4610234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98AD5-DDBB-03DC-9E1E-15DBFBDDAF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687F9A-25BB-8049-C09A-5A33EB98F41B}"/>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41D14718-262C-4D8C-4248-1492465F0829}"/>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BE17AE7E-8A75-CDC6-2644-7E44F084BA7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D269E9-A7D1-49B1-B04F-10E043DE96CD}"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414180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DAB287-CD3A-68F4-3D99-9D4B044AD5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514231-27C7-C4DE-819D-D5DAF1AEB593}"/>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DF09337D-8DF5-5441-9071-0B365ADD9911}"/>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6303B218-AA15-4DFE-0C90-FAF987F745B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D269E9-A7D1-49B1-B04F-10E043DE96CD}"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20375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99A22E-52E8-049C-3C2D-6DC829B5B9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3627B2-82C9-17FB-7A89-B3B4AC72B246}"/>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4F509B5C-CC66-459E-3105-7920995EDF12}"/>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46E56DE0-1AEF-8FD6-F3AA-C2591F67F72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D269E9-A7D1-49B1-B04F-10E043DE96CD}"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47711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383BFE-3805-391A-4DA0-29A009D9F57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21E3E9-6D69-523A-B649-B4E708899716}"/>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99413137-EFBF-0A43-CAE1-CD27E740F2D0}"/>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ECBD37D3-7D70-10B5-64FA-7205DA108AE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D269E9-A7D1-49B1-B04F-10E043DE96CD}"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132655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784F5-7D3B-0E56-A769-D52A5F4E37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F1CDB7-F72D-4FB2-A1FE-D4FB6476D6E2}"/>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3553A758-5601-EA33-DFD7-C89973EBA519}"/>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78B42DB8-0481-5A19-3835-C6813FCC020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D269E9-A7D1-49B1-B04F-10E043DE96CD}"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26011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A244B-A8C3-E906-223A-D422F6B4C4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2EBA17-DD59-E2CC-948E-BF574704F813}"/>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C1E9609D-F0AA-6CB4-A4C0-C764D6AC80E7}"/>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EA11E0A9-6CCB-D1C8-3EBB-37C387C4417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D269E9-A7D1-49B1-B04F-10E043DE96CD}"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66</a:t>
            </a:fld>
            <a:endPar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93015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00C8BE-7DA2-CB04-0C68-65553765CA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433F325-080E-D54A-5915-30151594DB2B}"/>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3CEDF972-1871-3067-0030-19A5B498C1D4}"/>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24C70D67-181E-5DEE-9189-2A83F707D59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D269E9-A7D1-49B1-B04F-10E043DE96CD}"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185383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ADA858-CB1D-D6F4-51CD-BBED9163F9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DE8026-F1DC-5061-EB80-001926819B77}"/>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004FC48E-4BE1-8E8A-C871-4AAD0D0CE3CB}"/>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81ABFBE7-D058-1DAD-C739-8283E27AE1C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D269E9-A7D1-49B1-B04F-10E043DE96CD}"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111708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4A7B0-1FF5-CBA4-1BBF-3579333CF04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13868B-9072-0960-37D7-70ADEA8FE0B8}"/>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EFE955B8-7E08-3E6B-4552-830BA0363499}"/>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F7ECCD52-3D4B-86B3-892F-A4B603CBCF0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D269E9-A7D1-49B1-B04F-10E043DE96CD}"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918704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87E1EE-E25F-530A-8A1A-544055142E24}"/>
            </a:ext>
          </a:extLst>
        </p:cNvPr>
        <p:cNvGrpSpPr/>
        <p:nvPr/>
      </p:nvGrpSpPr>
      <p:grpSpPr>
        <a:xfrm>
          <a:off x="0" y="0"/>
          <a:ext cx="0" cy="0"/>
          <a:chOff x="0" y="0"/>
          <a:chExt cx="0" cy="0"/>
        </a:xfrm>
      </p:grpSpPr>
      <p:sp>
        <p:nvSpPr>
          <p:cNvPr id="551938" name="Slide Image Placeholder 1">
            <a:extLst>
              <a:ext uri="{FF2B5EF4-FFF2-40B4-BE49-F238E27FC236}">
                <a16:creationId xmlns:a16="http://schemas.microsoft.com/office/drawing/2014/main" id="{94235C9F-0EC2-DEB4-A2B3-5798A264B6F1}"/>
              </a:ext>
            </a:extLst>
          </p:cNvPr>
          <p:cNvSpPr>
            <a:spLocks noGrp="1" noRot="1" noChangeAspect="1" noChangeArrowheads="1" noTextEdit="1"/>
          </p:cNvSpPr>
          <p:nvPr>
            <p:ph type="sldImg"/>
          </p:nvPr>
        </p:nvSpPr>
        <p:spPr>
          <a:noFill/>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551939" name="Notes Placeholder 2">
            <a:extLst>
              <a:ext uri="{FF2B5EF4-FFF2-40B4-BE49-F238E27FC236}">
                <a16:creationId xmlns:a16="http://schemas.microsoft.com/office/drawing/2014/main" id="{9A61EA0B-CD38-028A-E199-54B99EDF65D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This is the outline of our presentation</a:t>
            </a:r>
            <a:endParaRPr lang="LID4096" altLang="en-US">
              <a:latin typeface="Arial" panose="020B0604020202020204" pitchFamily="34" charset="0"/>
            </a:endParaRPr>
          </a:p>
        </p:txBody>
      </p:sp>
      <p:sp>
        <p:nvSpPr>
          <p:cNvPr id="551940" name="Slide Number Placeholder 3">
            <a:extLst>
              <a:ext uri="{FF2B5EF4-FFF2-40B4-BE49-F238E27FC236}">
                <a16:creationId xmlns:a16="http://schemas.microsoft.com/office/drawing/2014/main" id="{D82ABCE2-F51D-6C27-0577-EF308EBC916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eorgia" panose="02040502050405020303" pitchFamily="18" charset="0"/>
              </a:defRPr>
            </a:lvl1pPr>
            <a:lvl2pPr marL="742950" indent="-285750">
              <a:defRPr sz="2400">
                <a:solidFill>
                  <a:schemeClr val="tx1"/>
                </a:solidFill>
                <a:latin typeface="Georgia" panose="02040502050405020303" pitchFamily="18" charset="0"/>
              </a:defRPr>
            </a:lvl2pPr>
            <a:lvl3pPr marL="1143000" indent="-228600">
              <a:defRPr sz="2400">
                <a:solidFill>
                  <a:schemeClr val="tx1"/>
                </a:solidFill>
                <a:latin typeface="Georgia" panose="02040502050405020303" pitchFamily="18" charset="0"/>
              </a:defRPr>
            </a:lvl3pPr>
            <a:lvl4pPr marL="1600200" indent="-228600">
              <a:defRPr sz="2400">
                <a:solidFill>
                  <a:schemeClr val="tx1"/>
                </a:solidFill>
                <a:latin typeface="Georgia" panose="02040502050405020303" pitchFamily="18" charset="0"/>
              </a:defRPr>
            </a:lvl4pPr>
            <a:lvl5pPr marL="2057400" indent="-228600">
              <a:defRPr sz="2400">
                <a:solidFill>
                  <a:schemeClr val="tx1"/>
                </a:solidFill>
                <a:latin typeface="Georgia" panose="02040502050405020303" pitchFamily="18" charset="0"/>
              </a:defRPr>
            </a:lvl5pPr>
            <a:lvl6pPr marL="2514600" indent="-228600" eaLnBrk="0" fontAlgn="base" hangingPunct="0">
              <a:spcBef>
                <a:spcPct val="0"/>
              </a:spcBef>
              <a:spcAft>
                <a:spcPct val="0"/>
              </a:spcAft>
              <a:defRPr sz="2400">
                <a:solidFill>
                  <a:schemeClr val="tx1"/>
                </a:solidFill>
                <a:latin typeface="Georgia" panose="02040502050405020303" pitchFamily="18" charset="0"/>
              </a:defRPr>
            </a:lvl6pPr>
            <a:lvl7pPr marL="2971800" indent="-228600" eaLnBrk="0" fontAlgn="base" hangingPunct="0">
              <a:spcBef>
                <a:spcPct val="0"/>
              </a:spcBef>
              <a:spcAft>
                <a:spcPct val="0"/>
              </a:spcAft>
              <a:defRPr sz="2400">
                <a:solidFill>
                  <a:schemeClr val="tx1"/>
                </a:solidFill>
                <a:latin typeface="Georgia" panose="02040502050405020303" pitchFamily="18" charset="0"/>
              </a:defRPr>
            </a:lvl7pPr>
            <a:lvl8pPr marL="3429000" indent="-228600" eaLnBrk="0" fontAlgn="base" hangingPunct="0">
              <a:spcBef>
                <a:spcPct val="0"/>
              </a:spcBef>
              <a:spcAft>
                <a:spcPct val="0"/>
              </a:spcAft>
              <a:defRPr sz="2400">
                <a:solidFill>
                  <a:schemeClr val="tx1"/>
                </a:solidFill>
                <a:latin typeface="Georgia" panose="02040502050405020303" pitchFamily="18" charset="0"/>
              </a:defRPr>
            </a:lvl8pPr>
            <a:lvl9pPr marL="3886200" indent="-228600" eaLnBrk="0" fontAlgn="base" hangingPunct="0">
              <a:spcBef>
                <a:spcPct val="0"/>
              </a:spcBef>
              <a:spcAft>
                <a:spcPct val="0"/>
              </a:spcAft>
              <a:defRPr sz="2400">
                <a:solidFill>
                  <a:schemeClr val="tx1"/>
                </a:solidFill>
                <a:latin typeface="Georgia" panose="0204050205040502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D87763-0A6D-4F70-B5EE-C36E3D098470}" type="slidenum">
              <a:rPr kumimoji="0" lang="en-AU" altLang="en-US" sz="1200" b="0" i="0" u="none" strike="noStrike" kern="1200" cap="none" spc="0" normalizeH="0" baseline="0" noProof="0" smtClean="0">
                <a:ln>
                  <a:noFill/>
                </a:ln>
                <a:solidFill>
                  <a:srgbClr val="000000"/>
                </a:solidFill>
                <a:effectLst/>
                <a:uLnTx/>
                <a:uFillTx/>
                <a:latin typeface="Aptos" panose="020B00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AU" altLang="en-US" sz="12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40619051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60D5C-5BB8-F162-42E1-D91C7BAB91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812F32-03D7-F189-3967-945F3E8B7E60}"/>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0E44324C-6096-6D23-A527-DA89B29F6D17}"/>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B2499CC1-0F04-1944-7E39-F3B705F0DC7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D269E9-A7D1-49B1-B04F-10E043DE96CD}"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388452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C2DAD-C18F-7383-CA86-05D839AF778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B01C6E2-4FA2-7577-86B4-2F5F080CE8F7}"/>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DB6DCF33-A9E7-2103-8028-018D72A8F912}"/>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E482EAB9-2313-F63D-8EC9-70009C600D9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D269E9-A7D1-49B1-B04F-10E043DE96CD}"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71</a:t>
            </a:fld>
            <a:endPar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563504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657421-2B85-E597-FA8B-099DD0502A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FF5BEA-B617-E909-4F88-A9776A90EB0D}"/>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EBF48235-1CC3-8C96-F8F6-A7AB08191A10}"/>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F7EC4907-01AD-24AE-28FC-C1D4F6DFEC32}"/>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D269E9-A7D1-49B1-B04F-10E043DE96CD}"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72</a:t>
            </a:fld>
            <a:endPar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355005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E14AF-2AA0-225C-13A0-628AF608B0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A8AB39-C125-7888-C845-BC05F91D3825}"/>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26A59884-6BC2-D7AA-3443-BAD4B89201BF}"/>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607A2D69-C101-B16B-7B33-34F65A81ADB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D269E9-A7D1-49B1-B04F-10E043DE96CD}"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73</a:t>
            </a:fld>
            <a:endPar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235339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8C0F6-9D8E-4205-DFC2-9E1D856FE8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652377-6354-2B3F-B090-19D9E2B6A688}"/>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EC34A142-D984-D114-8872-70BD416C39C5}"/>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EE29403C-A8D8-DC06-B34D-3A997CF364A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D269E9-A7D1-49B1-B04F-10E043DE96CD}"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2958471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B9E745-F03B-F28D-5FCE-2C5691E0C765}"/>
            </a:ext>
          </a:extLst>
        </p:cNvPr>
        <p:cNvGrpSpPr/>
        <p:nvPr/>
      </p:nvGrpSpPr>
      <p:grpSpPr>
        <a:xfrm>
          <a:off x="0" y="0"/>
          <a:ext cx="0" cy="0"/>
          <a:chOff x="0" y="0"/>
          <a:chExt cx="0" cy="0"/>
        </a:xfrm>
      </p:grpSpPr>
      <p:sp>
        <p:nvSpPr>
          <p:cNvPr id="551938" name="Slide Image Placeholder 1">
            <a:extLst>
              <a:ext uri="{FF2B5EF4-FFF2-40B4-BE49-F238E27FC236}">
                <a16:creationId xmlns:a16="http://schemas.microsoft.com/office/drawing/2014/main" id="{681F90F3-0923-414E-72CD-184E448649B1}"/>
              </a:ext>
            </a:extLst>
          </p:cNvPr>
          <p:cNvSpPr>
            <a:spLocks noGrp="1" noRot="1" noChangeAspect="1" noChangeArrowheads="1" noTextEdit="1"/>
          </p:cNvSpPr>
          <p:nvPr>
            <p:ph type="sldImg"/>
          </p:nvPr>
        </p:nvSpPr>
        <p:spPr>
          <a:noFill/>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551939" name="Notes Placeholder 2">
            <a:extLst>
              <a:ext uri="{FF2B5EF4-FFF2-40B4-BE49-F238E27FC236}">
                <a16:creationId xmlns:a16="http://schemas.microsoft.com/office/drawing/2014/main" id="{37776230-76A2-6406-B9CE-08AB4AA86F3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This is the outline of our presentation</a:t>
            </a:r>
            <a:endParaRPr lang="LID4096" altLang="en-US">
              <a:latin typeface="Arial" panose="020B0604020202020204" pitchFamily="34" charset="0"/>
            </a:endParaRPr>
          </a:p>
        </p:txBody>
      </p:sp>
      <p:sp>
        <p:nvSpPr>
          <p:cNvPr id="551940" name="Slide Number Placeholder 3">
            <a:extLst>
              <a:ext uri="{FF2B5EF4-FFF2-40B4-BE49-F238E27FC236}">
                <a16:creationId xmlns:a16="http://schemas.microsoft.com/office/drawing/2014/main" id="{740EDC49-BA13-B565-4B7B-F7ADA9BA9175}"/>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eorgia" panose="02040502050405020303" pitchFamily="18" charset="0"/>
              </a:defRPr>
            </a:lvl1pPr>
            <a:lvl2pPr marL="742950" indent="-285750">
              <a:defRPr sz="2400">
                <a:solidFill>
                  <a:schemeClr val="tx1"/>
                </a:solidFill>
                <a:latin typeface="Georgia" panose="02040502050405020303" pitchFamily="18" charset="0"/>
              </a:defRPr>
            </a:lvl2pPr>
            <a:lvl3pPr marL="1143000" indent="-228600">
              <a:defRPr sz="2400">
                <a:solidFill>
                  <a:schemeClr val="tx1"/>
                </a:solidFill>
                <a:latin typeface="Georgia" panose="02040502050405020303" pitchFamily="18" charset="0"/>
              </a:defRPr>
            </a:lvl3pPr>
            <a:lvl4pPr marL="1600200" indent="-228600">
              <a:defRPr sz="2400">
                <a:solidFill>
                  <a:schemeClr val="tx1"/>
                </a:solidFill>
                <a:latin typeface="Georgia" panose="02040502050405020303" pitchFamily="18" charset="0"/>
              </a:defRPr>
            </a:lvl4pPr>
            <a:lvl5pPr marL="2057400" indent="-228600">
              <a:defRPr sz="2400">
                <a:solidFill>
                  <a:schemeClr val="tx1"/>
                </a:solidFill>
                <a:latin typeface="Georgia" panose="02040502050405020303" pitchFamily="18" charset="0"/>
              </a:defRPr>
            </a:lvl5pPr>
            <a:lvl6pPr marL="2514600" indent="-228600" eaLnBrk="0" fontAlgn="base" hangingPunct="0">
              <a:spcBef>
                <a:spcPct val="0"/>
              </a:spcBef>
              <a:spcAft>
                <a:spcPct val="0"/>
              </a:spcAft>
              <a:defRPr sz="2400">
                <a:solidFill>
                  <a:schemeClr val="tx1"/>
                </a:solidFill>
                <a:latin typeface="Georgia" panose="02040502050405020303" pitchFamily="18" charset="0"/>
              </a:defRPr>
            </a:lvl6pPr>
            <a:lvl7pPr marL="2971800" indent="-228600" eaLnBrk="0" fontAlgn="base" hangingPunct="0">
              <a:spcBef>
                <a:spcPct val="0"/>
              </a:spcBef>
              <a:spcAft>
                <a:spcPct val="0"/>
              </a:spcAft>
              <a:defRPr sz="2400">
                <a:solidFill>
                  <a:schemeClr val="tx1"/>
                </a:solidFill>
                <a:latin typeface="Georgia" panose="02040502050405020303" pitchFamily="18" charset="0"/>
              </a:defRPr>
            </a:lvl7pPr>
            <a:lvl8pPr marL="3429000" indent="-228600" eaLnBrk="0" fontAlgn="base" hangingPunct="0">
              <a:spcBef>
                <a:spcPct val="0"/>
              </a:spcBef>
              <a:spcAft>
                <a:spcPct val="0"/>
              </a:spcAft>
              <a:defRPr sz="2400">
                <a:solidFill>
                  <a:schemeClr val="tx1"/>
                </a:solidFill>
                <a:latin typeface="Georgia" panose="02040502050405020303" pitchFamily="18" charset="0"/>
              </a:defRPr>
            </a:lvl8pPr>
            <a:lvl9pPr marL="3886200" indent="-228600" eaLnBrk="0" fontAlgn="base" hangingPunct="0">
              <a:spcBef>
                <a:spcPct val="0"/>
              </a:spcBef>
              <a:spcAft>
                <a:spcPct val="0"/>
              </a:spcAft>
              <a:defRPr sz="2400">
                <a:solidFill>
                  <a:schemeClr val="tx1"/>
                </a:solidFill>
                <a:latin typeface="Georgia" panose="0204050205040502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D87763-0A6D-4F70-B5EE-C36E3D098470}" type="slidenum">
              <a:rPr kumimoji="0" lang="en-AU" altLang="en-US" sz="1200" b="0" i="0" u="none" strike="noStrike" kern="1200" cap="none" spc="0" normalizeH="0" baseline="0" noProof="0" smtClean="0">
                <a:ln>
                  <a:noFill/>
                </a:ln>
                <a:solidFill>
                  <a:srgbClr val="000000"/>
                </a:solidFill>
                <a:effectLst/>
                <a:uLnTx/>
                <a:uFillTx/>
                <a:latin typeface="Aptos" panose="020B00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AU" altLang="en-US" sz="12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6502813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a:extLst>
              <a:ext uri="{FF2B5EF4-FFF2-40B4-BE49-F238E27FC236}">
                <a16:creationId xmlns:a16="http://schemas.microsoft.com/office/drawing/2014/main" id="{045825F9-AA9E-98D0-54EF-3A37E97F221C}"/>
              </a:ext>
            </a:extLst>
          </p:cNvPr>
          <p:cNvSpPr>
            <a:spLocks noGrp="1" noRot="1" noChangeAspect="1" noChangeArrowheads="1" noTextEdit="1"/>
          </p:cNvSpPr>
          <p:nvPr>
            <p:ph type="sldImg"/>
          </p:nvPr>
        </p:nvSpPr>
        <p:spPr>
          <a:ln/>
        </p:spPr>
        <p:txBody>
          <a:bodyPr/>
          <a:lstStyle/>
          <a:p>
            <a:endParaRPr lang="en-AU" dirty="0"/>
          </a:p>
        </p:txBody>
      </p:sp>
      <p:sp>
        <p:nvSpPr>
          <p:cNvPr id="284675" name="Notes Placeholder 2">
            <a:extLst>
              <a:ext uri="{FF2B5EF4-FFF2-40B4-BE49-F238E27FC236}">
                <a16:creationId xmlns:a16="http://schemas.microsoft.com/office/drawing/2014/main" id="{77A605EB-9CAC-7718-F002-0EAA3EFD16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AU" altLang="en-US" sz="1800" b="1" dirty="0">
                <a:latin typeface="Segoe UI" panose="020B0502040204020203" pitchFamily="34" charset="0"/>
              </a:rPr>
              <a:t>Accessibility information – delete after reading</a:t>
            </a:r>
            <a:endParaRPr lang="en-AU" altLang="en-US" sz="1800" dirty="0">
              <a:latin typeface="Arial" panose="020B0604020202020204" pitchFamily="34" charset="0"/>
            </a:endParaRPr>
          </a:p>
          <a:p>
            <a:r>
              <a:rPr lang="en-AU" altLang="en-US" sz="1800" dirty="0">
                <a:latin typeface="Segoe UI" panose="020B0502040204020203" pitchFamily="34" charset="0"/>
              </a:rPr>
              <a:t>We're all responsible for producing accessible documents. Use the </a:t>
            </a:r>
            <a:r>
              <a:rPr lang="en-AU" altLang="en-US" sz="1800" dirty="0">
                <a:latin typeface="Segoe UI" panose="020B0502040204020203" pitchFamily="34" charset="0"/>
                <a:hlinkClick r:id="rId3"/>
              </a:rPr>
              <a:t>accessibility checker</a:t>
            </a:r>
            <a:r>
              <a:rPr lang="en-AU" altLang="en-US" sz="1800" dirty="0">
                <a:latin typeface="Segoe UI" panose="020B0502040204020203" pitchFamily="34" charset="0"/>
              </a:rPr>
              <a:t> to make sure your content is accessible to everyone.</a:t>
            </a:r>
            <a:endParaRPr lang="en-AU" altLang="en-US" sz="1800" dirty="0">
              <a:latin typeface="Arial" panose="020B0604020202020204" pitchFamily="34" charset="0"/>
            </a:endParaRPr>
          </a:p>
          <a:p>
            <a:endParaRPr lang="en-US" altLang="en-US" dirty="0">
              <a:latin typeface="Arial" panose="020B0604020202020204" pitchFamily="34" charset="0"/>
            </a:endParaRPr>
          </a:p>
        </p:txBody>
      </p:sp>
      <p:sp>
        <p:nvSpPr>
          <p:cNvPr id="284676" name="Slide Number Placeholder 3">
            <a:extLst>
              <a:ext uri="{FF2B5EF4-FFF2-40B4-BE49-F238E27FC236}">
                <a16:creationId xmlns:a16="http://schemas.microsoft.com/office/drawing/2014/main" id="{93E152B2-15D8-8CDC-A2D5-57C6BE37C5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defRPr>
                <a:solidFill>
                  <a:schemeClr val="tx1"/>
                </a:solidFill>
                <a:latin typeface="Arial" panose="020B0604020202020204" pitchFamily="34" charset="0"/>
              </a:defRPr>
            </a:lvl1pPr>
            <a:lvl2pPr marL="742950" indent="-285750" defTabSz="457200">
              <a:defRPr>
                <a:solidFill>
                  <a:schemeClr val="tx1"/>
                </a:solidFill>
                <a:latin typeface="Arial" panose="020B0604020202020204" pitchFamily="34" charset="0"/>
              </a:defRPr>
            </a:lvl2pPr>
            <a:lvl3pPr marL="1143000" indent="-228600" defTabSz="457200">
              <a:defRPr>
                <a:solidFill>
                  <a:schemeClr val="tx1"/>
                </a:solidFill>
                <a:latin typeface="Arial" panose="020B0604020202020204" pitchFamily="34" charset="0"/>
              </a:defRPr>
            </a:lvl3pPr>
            <a:lvl4pPr marL="1600200" indent="-228600" defTabSz="457200">
              <a:defRPr>
                <a:solidFill>
                  <a:schemeClr val="tx1"/>
                </a:solidFill>
                <a:latin typeface="Arial" panose="020B0604020202020204" pitchFamily="34" charset="0"/>
              </a:defRPr>
            </a:lvl4pPr>
            <a:lvl5pPr marL="2057400" indent="-228600" defTabSz="4572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fld id="{A84B9A59-2F74-4763-827E-03240F3F08E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mn-cs"/>
              </a:rPr>
              <a:pPr marL="0" marR="0" lvl="0" indent="0" algn="r" defTabSz="4572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dirty="0"/>
          </a:p>
        </p:txBody>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EAD269E9-A7D1-49B1-B04F-10E043DE96CD}" type="slidenum">
              <a:rPr lang="en-AU" smtClean="0"/>
              <a:t>4</a:t>
            </a:fld>
            <a:endParaRPr lang="en-AU" dirty="0"/>
          </a:p>
        </p:txBody>
      </p:sp>
    </p:spTree>
    <p:extLst>
      <p:ext uri="{BB962C8B-B14F-4D97-AF65-F5344CB8AC3E}">
        <p14:creationId xmlns:p14="http://schemas.microsoft.com/office/powerpoint/2010/main" val="37899183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9ED013-0977-7BD0-9127-F0196C1ED283}"/>
            </a:ext>
          </a:extLst>
        </p:cNvPr>
        <p:cNvGrpSpPr/>
        <p:nvPr/>
      </p:nvGrpSpPr>
      <p:grpSpPr>
        <a:xfrm>
          <a:off x="0" y="0"/>
          <a:ext cx="0" cy="0"/>
          <a:chOff x="0" y="0"/>
          <a:chExt cx="0" cy="0"/>
        </a:xfrm>
      </p:grpSpPr>
      <p:sp>
        <p:nvSpPr>
          <p:cNvPr id="551938" name="Slide Image Placeholder 1">
            <a:extLst>
              <a:ext uri="{FF2B5EF4-FFF2-40B4-BE49-F238E27FC236}">
                <a16:creationId xmlns:a16="http://schemas.microsoft.com/office/drawing/2014/main" id="{4746328B-E45A-CB66-60B2-1314292C3D41}"/>
              </a:ext>
            </a:extLst>
          </p:cNvPr>
          <p:cNvSpPr>
            <a:spLocks noGrp="1" noRot="1" noChangeAspect="1" noChangeArrowheads="1" noTextEdit="1"/>
          </p:cNvSpPr>
          <p:nvPr>
            <p:ph type="sldImg"/>
          </p:nvPr>
        </p:nvSpPr>
        <p:spPr>
          <a:noFill/>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551939" name="Notes Placeholder 2">
            <a:extLst>
              <a:ext uri="{FF2B5EF4-FFF2-40B4-BE49-F238E27FC236}">
                <a16:creationId xmlns:a16="http://schemas.microsoft.com/office/drawing/2014/main" id="{C1C168F0-3E02-54DB-951A-C66323F2EBE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This is the outline of our presentation</a:t>
            </a:r>
            <a:endParaRPr lang="LID4096" altLang="en-US">
              <a:latin typeface="Arial" panose="020B0604020202020204" pitchFamily="34" charset="0"/>
            </a:endParaRPr>
          </a:p>
        </p:txBody>
      </p:sp>
      <p:sp>
        <p:nvSpPr>
          <p:cNvPr id="551940" name="Slide Number Placeholder 3">
            <a:extLst>
              <a:ext uri="{FF2B5EF4-FFF2-40B4-BE49-F238E27FC236}">
                <a16:creationId xmlns:a16="http://schemas.microsoft.com/office/drawing/2014/main" id="{DC7FA997-6CDA-F8B3-536D-67E1ACB9503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eorgia" panose="02040502050405020303" pitchFamily="18" charset="0"/>
              </a:defRPr>
            </a:lvl1pPr>
            <a:lvl2pPr marL="742950" indent="-285750">
              <a:defRPr sz="2400">
                <a:solidFill>
                  <a:schemeClr val="tx1"/>
                </a:solidFill>
                <a:latin typeface="Georgia" panose="02040502050405020303" pitchFamily="18" charset="0"/>
              </a:defRPr>
            </a:lvl2pPr>
            <a:lvl3pPr marL="1143000" indent="-228600">
              <a:defRPr sz="2400">
                <a:solidFill>
                  <a:schemeClr val="tx1"/>
                </a:solidFill>
                <a:latin typeface="Georgia" panose="02040502050405020303" pitchFamily="18" charset="0"/>
              </a:defRPr>
            </a:lvl3pPr>
            <a:lvl4pPr marL="1600200" indent="-228600">
              <a:defRPr sz="2400">
                <a:solidFill>
                  <a:schemeClr val="tx1"/>
                </a:solidFill>
                <a:latin typeface="Georgia" panose="02040502050405020303" pitchFamily="18" charset="0"/>
              </a:defRPr>
            </a:lvl4pPr>
            <a:lvl5pPr marL="2057400" indent="-228600">
              <a:defRPr sz="2400">
                <a:solidFill>
                  <a:schemeClr val="tx1"/>
                </a:solidFill>
                <a:latin typeface="Georgia" panose="02040502050405020303" pitchFamily="18" charset="0"/>
              </a:defRPr>
            </a:lvl5pPr>
            <a:lvl6pPr marL="2514600" indent="-228600" eaLnBrk="0" fontAlgn="base" hangingPunct="0">
              <a:spcBef>
                <a:spcPct val="0"/>
              </a:spcBef>
              <a:spcAft>
                <a:spcPct val="0"/>
              </a:spcAft>
              <a:defRPr sz="2400">
                <a:solidFill>
                  <a:schemeClr val="tx1"/>
                </a:solidFill>
                <a:latin typeface="Georgia" panose="02040502050405020303" pitchFamily="18" charset="0"/>
              </a:defRPr>
            </a:lvl6pPr>
            <a:lvl7pPr marL="2971800" indent="-228600" eaLnBrk="0" fontAlgn="base" hangingPunct="0">
              <a:spcBef>
                <a:spcPct val="0"/>
              </a:spcBef>
              <a:spcAft>
                <a:spcPct val="0"/>
              </a:spcAft>
              <a:defRPr sz="2400">
                <a:solidFill>
                  <a:schemeClr val="tx1"/>
                </a:solidFill>
                <a:latin typeface="Georgia" panose="02040502050405020303" pitchFamily="18" charset="0"/>
              </a:defRPr>
            </a:lvl7pPr>
            <a:lvl8pPr marL="3429000" indent="-228600" eaLnBrk="0" fontAlgn="base" hangingPunct="0">
              <a:spcBef>
                <a:spcPct val="0"/>
              </a:spcBef>
              <a:spcAft>
                <a:spcPct val="0"/>
              </a:spcAft>
              <a:defRPr sz="2400">
                <a:solidFill>
                  <a:schemeClr val="tx1"/>
                </a:solidFill>
                <a:latin typeface="Georgia" panose="02040502050405020303" pitchFamily="18" charset="0"/>
              </a:defRPr>
            </a:lvl8pPr>
            <a:lvl9pPr marL="3886200" indent="-228600" eaLnBrk="0" fontAlgn="base" hangingPunct="0">
              <a:spcBef>
                <a:spcPct val="0"/>
              </a:spcBef>
              <a:spcAft>
                <a:spcPct val="0"/>
              </a:spcAft>
              <a:defRPr sz="2400">
                <a:solidFill>
                  <a:schemeClr val="tx1"/>
                </a:solidFill>
                <a:latin typeface="Georgia" panose="0204050205040502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D87763-0A6D-4F70-B5EE-C36E3D098470}" type="slidenum">
              <a:rPr kumimoji="0" lang="en-AU" altLang="en-US" sz="1200" b="0" i="0" u="none" strike="noStrike" kern="1200" cap="none" spc="0" normalizeH="0" baseline="0" noProof="0" smtClean="0">
                <a:ln>
                  <a:noFill/>
                </a:ln>
                <a:solidFill>
                  <a:srgbClr val="000000"/>
                </a:solidFill>
                <a:effectLst/>
                <a:uLnTx/>
                <a:uFillTx/>
                <a:latin typeface="Aptos" panose="020B00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AU" altLang="en-US" sz="12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0580006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931D06-F7E1-3B35-1A8A-F41DCA99DB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8D48024-EEFB-43F8-4BE0-A1D2DBC7A598}"/>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25B3673E-765B-BB7B-ED2C-85F40560B5E4}"/>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CD38F90B-2D50-053D-F1F3-FDD2C3F90C1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D269E9-A7D1-49B1-B04F-10E043DE96CD}"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27935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C3B40C-4A38-D652-1F55-33E2574B4DB0}"/>
            </a:ext>
          </a:extLst>
        </p:cNvPr>
        <p:cNvGrpSpPr/>
        <p:nvPr/>
      </p:nvGrpSpPr>
      <p:grpSpPr>
        <a:xfrm>
          <a:off x="0" y="0"/>
          <a:ext cx="0" cy="0"/>
          <a:chOff x="0" y="0"/>
          <a:chExt cx="0" cy="0"/>
        </a:xfrm>
      </p:grpSpPr>
      <p:sp>
        <p:nvSpPr>
          <p:cNvPr id="551938" name="Slide Image Placeholder 1">
            <a:extLst>
              <a:ext uri="{FF2B5EF4-FFF2-40B4-BE49-F238E27FC236}">
                <a16:creationId xmlns:a16="http://schemas.microsoft.com/office/drawing/2014/main" id="{B4380722-7D78-0C02-1328-CA9F4FCDD690}"/>
              </a:ext>
            </a:extLst>
          </p:cNvPr>
          <p:cNvSpPr>
            <a:spLocks noGrp="1" noRot="1" noChangeAspect="1" noChangeArrowheads="1" noTextEdit="1"/>
          </p:cNvSpPr>
          <p:nvPr>
            <p:ph type="sldImg"/>
          </p:nvPr>
        </p:nvSpPr>
        <p:spPr>
          <a:noFill/>
          <a:extLst>
            <a:ext uri="{909E8E84-426E-40DD-AFC4-6F175D3DCCD1}">
              <a14:hiddenFill xmlns:a14="http://schemas.microsoft.com/office/drawing/2010/main">
                <a:solidFill>
                  <a:srgbClr val="FFFFFF"/>
                </a:solidFill>
              </a14:hiddenFill>
            </a:ext>
          </a:extLst>
        </p:spPr>
        <p:txBody>
          <a:bodyPr/>
          <a:lstStyle/>
          <a:p>
            <a:endParaRPr lang="en-AU" dirty="0"/>
          </a:p>
        </p:txBody>
      </p:sp>
      <p:sp>
        <p:nvSpPr>
          <p:cNvPr id="551939" name="Notes Placeholder 2">
            <a:extLst>
              <a:ext uri="{FF2B5EF4-FFF2-40B4-BE49-F238E27FC236}">
                <a16:creationId xmlns:a16="http://schemas.microsoft.com/office/drawing/2014/main" id="{7031F541-3759-7869-FEA2-73135DCFB46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This is the outline of our presentation</a:t>
            </a:r>
            <a:endParaRPr lang="LID4096" altLang="en-US">
              <a:latin typeface="Arial" panose="020B0604020202020204" pitchFamily="34" charset="0"/>
            </a:endParaRPr>
          </a:p>
        </p:txBody>
      </p:sp>
      <p:sp>
        <p:nvSpPr>
          <p:cNvPr id="551940" name="Slide Number Placeholder 3">
            <a:extLst>
              <a:ext uri="{FF2B5EF4-FFF2-40B4-BE49-F238E27FC236}">
                <a16:creationId xmlns:a16="http://schemas.microsoft.com/office/drawing/2014/main" id="{8542C0C7-C62B-93EC-5D31-E6CCAFA34BD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eorgia" panose="02040502050405020303" pitchFamily="18" charset="0"/>
              </a:defRPr>
            </a:lvl1pPr>
            <a:lvl2pPr marL="742950" indent="-285750">
              <a:defRPr sz="2400">
                <a:solidFill>
                  <a:schemeClr val="tx1"/>
                </a:solidFill>
                <a:latin typeface="Georgia" panose="02040502050405020303" pitchFamily="18" charset="0"/>
              </a:defRPr>
            </a:lvl2pPr>
            <a:lvl3pPr marL="1143000" indent="-228600">
              <a:defRPr sz="2400">
                <a:solidFill>
                  <a:schemeClr val="tx1"/>
                </a:solidFill>
                <a:latin typeface="Georgia" panose="02040502050405020303" pitchFamily="18" charset="0"/>
              </a:defRPr>
            </a:lvl3pPr>
            <a:lvl4pPr marL="1600200" indent="-228600">
              <a:defRPr sz="2400">
                <a:solidFill>
                  <a:schemeClr val="tx1"/>
                </a:solidFill>
                <a:latin typeface="Georgia" panose="02040502050405020303" pitchFamily="18" charset="0"/>
              </a:defRPr>
            </a:lvl4pPr>
            <a:lvl5pPr marL="2057400" indent="-228600">
              <a:defRPr sz="2400">
                <a:solidFill>
                  <a:schemeClr val="tx1"/>
                </a:solidFill>
                <a:latin typeface="Georgia" panose="02040502050405020303" pitchFamily="18" charset="0"/>
              </a:defRPr>
            </a:lvl5pPr>
            <a:lvl6pPr marL="2514600" indent="-228600" eaLnBrk="0" fontAlgn="base" hangingPunct="0">
              <a:spcBef>
                <a:spcPct val="0"/>
              </a:spcBef>
              <a:spcAft>
                <a:spcPct val="0"/>
              </a:spcAft>
              <a:defRPr sz="2400">
                <a:solidFill>
                  <a:schemeClr val="tx1"/>
                </a:solidFill>
                <a:latin typeface="Georgia" panose="02040502050405020303" pitchFamily="18" charset="0"/>
              </a:defRPr>
            </a:lvl6pPr>
            <a:lvl7pPr marL="2971800" indent="-228600" eaLnBrk="0" fontAlgn="base" hangingPunct="0">
              <a:spcBef>
                <a:spcPct val="0"/>
              </a:spcBef>
              <a:spcAft>
                <a:spcPct val="0"/>
              </a:spcAft>
              <a:defRPr sz="2400">
                <a:solidFill>
                  <a:schemeClr val="tx1"/>
                </a:solidFill>
                <a:latin typeface="Georgia" panose="02040502050405020303" pitchFamily="18" charset="0"/>
              </a:defRPr>
            </a:lvl7pPr>
            <a:lvl8pPr marL="3429000" indent="-228600" eaLnBrk="0" fontAlgn="base" hangingPunct="0">
              <a:spcBef>
                <a:spcPct val="0"/>
              </a:spcBef>
              <a:spcAft>
                <a:spcPct val="0"/>
              </a:spcAft>
              <a:defRPr sz="2400">
                <a:solidFill>
                  <a:schemeClr val="tx1"/>
                </a:solidFill>
                <a:latin typeface="Georgia" panose="02040502050405020303" pitchFamily="18" charset="0"/>
              </a:defRPr>
            </a:lvl8pPr>
            <a:lvl9pPr marL="3886200" indent="-228600" eaLnBrk="0" fontAlgn="base" hangingPunct="0">
              <a:spcBef>
                <a:spcPct val="0"/>
              </a:spcBef>
              <a:spcAft>
                <a:spcPct val="0"/>
              </a:spcAft>
              <a:defRPr sz="2400">
                <a:solidFill>
                  <a:schemeClr val="tx1"/>
                </a:solidFill>
                <a:latin typeface="Georgia" panose="02040502050405020303"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D87763-0A6D-4F70-B5EE-C36E3D098470}" type="slidenum">
              <a:rPr kumimoji="0" lang="en-AU" altLang="en-US" sz="1200" b="0" i="0" u="none" strike="noStrike" kern="1200" cap="none" spc="0" normalizeH="0" baseline="0" noProof="0" smtClean="0">
                <a:ln>
                  <a:noFill/>
                </a:ln>
                <a:solidFill>
                  <a:srgbClr val="000000"/>
                </a:solidFill>
                <a:effectLst/>
                <a:uLnTx/>
                <a:uFillTx/>
                <a:latin typeface="Aptos" panose="020B00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AU" altLang="en-US" sz="1200" b="0" i="0" u="none" strike="noStrike" kern="1200" cap="none" spc="0" normalizeH="0" baseline="0" noProof="0" dirty="0">
              <a:ln>
                <a:noFill/>
              </a:ln>
              <a:solidFill>
                <a:srgbClr val="000000"/>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657039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67BF6C-65D6-27E4-5AB4-73CB234531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EDA511-5DFE-451D-1D38-0C65F9B72E20}"/>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E0176B0C-DE76-72AF-D1BA-68618A785185}"/>
              </a:ext>
            </a:extLst>
          </p:cNvPr>
          <p:cNvSpPr>
            <a:spLocks noGrp="1"/>
          </p:cNvSpPr>
          <p:nvPr>
            <p:ph type="body" idx="1"/>
          </p:nvPr>
        </p:nvSpPr>
        <p:spPr/>
        <p:txBody>
          <a:bodyPr/>
          <a:lstStyle/>
          <a:p>
            <a:r>
              <a:rPr lang="en-AU" dirty="0"/>
              <a:t>https://web-meteo.bmkg.go.id/id/pengamatan/streamline</a:t>
            </a:r>
          </a:p>
        </p:txBody>
      </p:sp>
      <p:sp>
        <p:nvSpPr>
          <p:cNvPr id="4" name="Slide Number Placeholder 3">
            <a:extLst>
              <a:ext uri="{FF2B5EF4-FFF2-40B4-BE49-F238E27FC236}">
                <a16:creationId xmlns:a16="http://schemas.microsoft.com/office/drawing/2014/main" id="{92D30A65-0AE4-F3F4-9FEC-7C6C44D4435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D269E9-A7D1-49B1-B04F-10E043DE96CD}"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33860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26F877-134E-216D-9507-29DE83FBC2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25BD6F-E77E-2B22-FC60-97185446B08D}"/>
              </a:ext>
            </a:extLst>
          </p:cNvPr>
          <p:cNvSpPr>
            <a:spLocks noGrp="1" noRot="1" noChangeAspect="1"/>
          </p:cNvSpPr>
          <p:nvPr>
            <p:ph type="sldImg"/>
          </p:nvPr>
        </p:nvSpPr>
        <p:spPr/>
        <p:txBody>
          <a:bodyPr/>
          <a:lstStyle/>
          <a:p>
            <a:endParaRPr lang="en-AU" dirty="0"/>
          </a:p>
        </p:txBody>
      </p:sp>
      <p:sp>
        <p:nvSpPr>
          <p:cNvPr id="3" name="Notes Placeholder 2">
            <a:extLst>
              <a:ext uri="{FF2B5EF4-FFF2-40B4-BE49-F238E27FC236}">
                <a16:creationId xmlns:a16="http://schemas.microsoft.com/office/drawing/2014/main" id="{DFB5B7FA-36F6-054D-7A77-A3B628E48472}"/>
              </a:ext>
            </a:extLst>
          </p:cNvPr>
          <p:cNvSpPr>
            <a:spLocks noGrp="1"/>
          </p:cNvSpPr>
          <p:nvPr>
            <p:ph type="body" idx="1"/>
          </p:nvPr>
        </p:nvSpPr>
        <p:spPr/>
        <p:txBody>
          <a:bodyPr/>
          <a:lstStyle/>
          <a:p>
            <a:r>
              <a:rPr lang="en-AU" dirty="0"/>
              <a:t>https://web-meteo.bmkg.go.id/id/pengamatan/streamline</a:t>
            </a:r>
          </a:p>
        </p:txBody>
      </p:sp>
      <p:sp>
        <p:nvSpPr>
          <p:cNvPr id="4" name="Slide Number Placeholder 3">
            <a:extLst>
              <a:ext uri="{FF2B5EF4-FFF2-40B4-BE49-F238E27FC236}">
                <a16:creationId xmlns:a16="http://schemas.microsoft.com/office/drawing/2014/main" id="{64234EE6-F1B5-0B7A-B79C-5224B72FA429}"/>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AD269E9-A7D1-49B1-B04F-10E043DE96CD}"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3569122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01 Title Slide">
    <p:spTree>
      <p:nvGrpSpPr>
        <p:cNvPr id="1" name=""/>
        <p:cNvGrpSpPr/>
        <p:nvPr/>
      </p:nvGrpSpPr>
      <p:grpSpPr>
        <a:xfrm>
          <a:off x="0" y="0"/>
          <a:ext cx="0" cy="0"/>
          <a:chOff x="0" y="0"/>
          <a:chExt cx="0" cy="0"/>
        </a:xfrm>
      </p:grpSpPr>
      <p:pic>
        <p:nvPicPr>
          <p:cNvPr id="2" name="Picture 1" descr="Graphical user interface, application, Word&#10;&#10;Description automatically generated">
            <a:extLst>
              <a:ext uri="{FF2B5EF4-FFF2-40B4-BE49-F238E27FC236}">
                <a16:creationId xmlns:a16="http://schemas.microsoft.com/office/drawing/2014/main" id="{98CDA834-416C-BF8F-7EF4-873AF7E29FE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975475" y="0"/>
            <a:ext cx="2168525"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5DE37BCC-A980-D31F-5AF3-688EA2DFB05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0813" y="433388"/>
            <a:ext cx="3186112"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AE82171-3729-210A-2ABF-5561D20840C5}"/>
              </a:ext>
            </a:extLst>
          </p:cNvPr>
          <p:cNvSpPr/>
          <p:nvPr userDrawn="1"/>
        </p:nvSpPr>
        <p:spPr>
          <a:xfrm>
            <a:off x="0" y="6424613"/>
            <a:ext cx="9144000" cy="433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5AB3CB15-CE1A-61F9-FA04-BA3F6F205F83}"/>
              </a:ext>
            </a:extLst>
          </p:cNvPr>
          <p:cNvSpPr/>
          <p:nvPr userDrawn="1"/>
        </p:nvSpPr>
        <p:spPr>
          <a:xfrm>
            <a:off x="-1588" y="0"/>
            <a:ext cx="6969126" cy="433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 Placeholder 14">
            <a:extLst>
              <a:ext uri="{FF2B5EF4-FFF2-40B4-BE49-F238E27FC236}">
                <a16:creationId xmlns:a16="http://schemas.microsoft.com/office/drawing/2014/main" id="{474F15CD-8D37-D798-51F5-63CD4032081A}"/>
              </a:ext>
            </a:extLst>
          </p:cNvPr>
          <p:cNvSpPr txBox="1">
            <a:spLocks/>
          </p:cNvSpPr>
          <p:nvPr userDrawn="1"/>
        </p:nvSpPr>
        <p:spPr>
          <a:xfrm>
            <a:off x="573088" y="82550"/>
            <a:ext cx="7997825"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b="1" dirty="0">
                <a:solidFill>
                  <a:srgbClr val="C00000"/>
                </a:solidFill>
              </a:rPr>
              <a:t>UNOFFICIAL</a:t>
            </a:r>
          </a:p>
        </p:txBody>
      </p:sp>
      <p:sp>
        <p:nvSpPr>
          <p:cNvPr id="9" name="Text Placeholder 14">
            <a:extLst>
              <a:ext uri="{FF2B5EF4-FFF2-40B4-BE49-F238E27FC236}">
                <a16:creationId xmlns:a16="http://schemas.microsoft.com/office/drawing/2014/main" id="{8CFC5129-6D20-15AA-1123-A24DB2147389}"/>
              </a:ext>
            </a:extLst>
          </p:cNvPr>
          <p:cNvSpPr txBox="1">
            <a:spLocks/>
          </p:cNvSpPr>
          <p:nvPr userDrawn="1"/>
        </p:nvSpPr>
        <p:spPr>
          <a:xfrm>
            <a:off x="573088" y="6489700"/>
            <a:ext cx="7997825"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b="1" dirty="0">
                <a:solidFill>
                  <a:srgbClr val="C00000"/>
                </a:solidFill>
              </a:rPr>
              <a:t>UNOFFICIAL</a:t>
            </a:r>
          </a:p>
        </p:txBody>
      </p:sp>
      <p:sp>
        <p:nvSpPr>
          <p:cNvPr id="3" name="Title 1"/>
          <p:cNvSpPr>
            <a:spLocks noGrp="1"/>
          </p:cNvSpPr>
          <p:nvPr>
            <p:ph type="ctrTitle"/>
          </p:nvPr>
        </p:nvSpPr>
        <p:spPr>
          <a:xfrm>
            <a:off x="2001188" y="2102594"/>
            <a:ext cx="4991724" cy="983668"/>
          </a:xfrm>
          <a:prstGeom prst="rect">
            <a:avLst/>
          </a:prstGeom>
        </p:spPr>
        <p:txBody>
          <a:bodyPr anchor="t" anchorCtr="0">
            <a:normAutofit/>
          </a:bodyPr>
          <a:lstStyle>
            <a:lvl1pPr algn="l">
              <a:defRPr sz="3000" b="1" i="0">
                <a:latin typeface="Arial" panose="020B0604020202020204" pitchFamily="34" charset="0"/>
                <a:cs typeface="Arial" panose="020B0604020202020204" pitchFamily="34" charset="0"/>
              </a:defRPr>
            </a:lvl1pPr>
          </a:lstStyle>
          <a:p>
            <a:r>
              <a:rPr lang="en-US"/>
              <a:t>Click to edit Master title style</a:t>
            </a:r>
          </a:p>
        </p:txBody>
      </p:sp>
      <p:sp>
        <p:nvSpPr>
          <p:cNvPr id="4" name="Subtitle 2"/>
          <p:cNvSpPr>
            <a:spLocks noGrp="1"/>
          </p:cNvSpPr>
          <p:nvPr>
            <p:ph type="subTitle" idx="1"/>
          </p:nvPr>
        </p:nvSpPr>
        <p:spPr>
          <a:xfrm>
            <a:off x="2001186" y="3219614"/>
            <a:ext cx="4991725" cy="840068"/>
          </a:xfrm>
        </p:spPr>
        <p:txBody>
          <a:bodyPr anchor="t" anchorCtr="0">
            <a:normAutofit/>
          </a:bodyPr>
          <a:lstStyle>
            <a:lvl1pPr marL="0" marR="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sz="2000" spc="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8037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01 Title Slide">
    <p:spTree>
      <p:nvGrpSpPr>
        <p:cNvPr id="1" name=""/>
        <p:cNvGrpSpPr/>
        <p:nvPr/>
      </p:nvGrpSpPr>
      <p:grpSpPr>
        <a:xfrm>
          <a:off x="0" y="0"/>
          <a:ext cx="0" cy="0"/>
          <a:chOff x="0" y="0"/>
          <a:chExt cx="0" cy="0"/>
        </a:xfrm>
      </p:grpSpPr>
      <p:pic>
        <p:nvPicPr>
          <p:cNvPr id="2" name="Picture 1" descr="Graphical user interface, application, Word&#10;&#10;Description automatically generated">
            <a:extLst>
              <a:ext uri="{FF2B5EF4-FFF2-40B4-BE49-F238E27FC236}">
                <a16:creationId xmlns:a16="http://schemas.microsoft.com/office/drawing/2014/main" id="{1B557DAD-441A-94FA-789B-6292C588227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975475" y="0"/>
            <a:ext cx="2168525"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F79273C9-A143-BCAB-FFED-FAD8A1EA8A1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0813" y="433388"/>
            <a:ext cx="3186112"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84C473CA-F719-A456-975B-EF86A6D243FF}"/>
              </a:ext>
            </a:extLst>
          </p:cNvPr>
          <p:cNvSpPr/>
          <p:nvPr userDrawn="1"/>
        </p:nvSpPr>
        <p:spPr>
          <a:xfrm>
            <a:off x="0" y="6424613"/>
            <a:ext cx="9144000" cy="433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90729866-66E1-EA13-F29F-9C42E8801B75}"/>
              </a:ext>
            </a:extLst>
          </p:cNvPr>
          <p:cNvSpPr/>
          <p:nvPr userDrawn="1"/>
        </p:nvSpPr>
        <p:spPr>
          <a:xfrm>
            <a:off x="-1588" y="0"/>
            <a:ext cx="6969126" cy="433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 Placeholder 14">
            <a:extLst>
              <a:ext uri="{FF2B5EF4-FFF2-40B4-BE49-F238E27FC236}">
                <a16:creationId xmlns:a16="http://schemas.microsoft.com/office/drawing/2014/main" id="{C79631DF-C491-BC60-546B-BD5E24ECB204}"/>
              </a:ext>
            </a:extLst>
          </p:cNvPr>
          <p:cNvSpPr txBox="1">
            <a:spLocks/>
          </p:cNvSpPr>
          <p:nvPr userDrawn="1"/>
        </p:nvSpPr>
        <p:spPr>
          <a:xfrm>
            <a:off x="573088" y="82550"/>
            <a:ext cx="7997825"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b="1" dirty="0">
                <a:solidFill>
                  <a:srgbClr val="C00000"/>
                </a:solidFill>
              </a:rPr>
              <a:t>UNOFFICIAL</a:t>
            </a:r>
          </a:p>
        </p:txBody>
      </p:sp>
      <p:sp>
        <p:nvSpPr>
          <p:cNvPr id="9" name="Text Placeholder 14">
            <a:extLst>
              <a:ext uri="{FF2B5EF4-FFF2-40B4-BE49-F238E27FC236}">
                <a16:creationId xmlns:a16="http://schemas.microsoft.com/office/drawing/2014/main" id="{CD402B64-25EE-1DE3-A661-7519B757483D}"/>
              </a:ext>
            </a:extLst>
          </p:cNvPr>
          <p:cNvSpPr txBox="1">
            <a:spLocks/>
          </p:cNvSpPr>
          <p:nvPr userDrawn="1"/>
        </p:nvSpPr>
        <p:spPr>
          <a:xfrm>
            <a:off x="573088" y="6489700"/>
            <a:ext cx="7997825"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b="1" dirty="0">
                <a:solidFill>
                  <a:srgbClr val="C00000"/>
                </a:solidFill>
              </a:rPr>
              <a:t>UNOFFICIAL</a:t>
            </a:r>
          </a:p>
        </p:txBody>
      </p:sp>
      <p:sp>
        <p:nvSpPr>
          <p:cNvPr id="3" name="Title 1"/>
          <p:cNvSpPr>
            <a:spLocks noGrp="1"/>
          </p:cNvSpPr>
          <p:nvPr>
            <p:ph type="ctrTitle"/>
          </p:nvPr>
        </p:nvSpPr>
        <p:spPr>
          <a:xfrm>
            <a:off x="2001188" y="2102594"/>
            <a:ext cx="4991724" cy="983668"/>
          </a:xfrm>
          <a:prstGeom prst="rect">
            <a:avLst/>
          </a:prstGeom>
        </p:spPr>
        <p:txBody>
          <a:bodyPr anchor="t" anchorCtr="0">
            <a:normAutofit/>
          </a:bodyPr>
          <a:lstStyle>
            <a:lvl1pPr algn="l">
              <a:defRPr sz="3000" b="1" i="0">
                <a:latin typeface="Arial" panose="020B0604020202020204" pitchFamily="34" charset="0"/>
                <a:cs typeface="Arial" panose="020B0604020202020204" pitchFamily="34" charset="0"/>
              </a:defRPr>
            </a:lvl1pPr>
          </a:lstStyle>
          <a:p>
            <a:r>
              <a:rPr lang="en-US"/>
              <a:t>Click to edit Master title style</a:t>
            </a:r>
          </a:p>
        </p:txBody>
      </p:sp>
      <p:sp>
        <p:nvSpPr>
          <p:cNvPr id="4" name="Subtitle 2"/>
          <p:cNvSpPr>
            <a:spLocks noGrp="1"/>
          </p:cNvSpPr>
          <p:nvPr>
            <p:ph type="subTitle" idx="1"/>
          </p:nvPr>
        </p:nvSpPr>
        <p:spPr>
          <a:xfrm>
            <a:off x="2001186" y="3219614"/>
            <a:ext cx="4991725" cy="840068"/>
          </a:xfrm>
        </p:spPr>
        <p:txBody>
          <a:bodyPr anchor="t" anchorCtr="0">
            <a:normAutofit/>
          </a:bodyPr>
          <a:lstStyle>
            <a:lvl1pPr marL="0" marR="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sz="2000" spc="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008202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03 Content Slide_One Video">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9FB921BC-C1C3-2EE4-69D9-7B15D68C98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Media Placeholder 11"/>
          <p:cNvSpPr>
            <a:spLocks noGrp="1"/>
          </p:cNvSpPr>
          <p:nvPr>
            <p:ph type="media" sz="quarter" idx="10"/>
          </p:nvPr>
        </p:nvSpPr>
        <p:spPr>
          <a:xfrm>
            <a:off x="380999" y="1268411"/>
            <a:ext cx="8343901" cy="4683600"/>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58FAF235-D3EF-08E1-E18E-B9C76AB2FCE5}"/>
              </a:ext>
            </a:extLst>
          </p:cNvPr>
          <p:cNvSpPr>
            <a:spLocks noGrp="1"/>
          </p:cNvSpPr>
          <p:nvPr>
            <p:ph type="sldNum" sz="quarter" idx="11"/>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3E85F1C0-224B-44D7-995B-29F759B01A6B}" type="slidenum">
              <a:rPr lang="en-US"/>
              <a:pPr>
                <a:defRPr/>
              </a:pPr>
              <a:t>‹#›</a:t>
            </a:fld>
            <a:endParaRPr lang="en-US" dirty="0"/>
          </a:p>
        </p:txBody>
      </p:sp>
    </p:spTree>
    <p:extLst>
      <p:ext uri="{BB962C8B-B14F-4D97-AF65-F5344CB8AC3E}">
        <p14:creationId xmlns:p14="http://schemas.microsoft.com/office/powerpoint/2010/main" val="289811818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03 Content Slide_Text and images">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11024D81-A23C-8BD9-0CDD-9F6C6A45E1E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9"/>
          <p:cNvSpPr>
            <a:spLocks noGrp="1"/>
          </p:cNvSpPr>
          <p:nvPr>
            <p:ph type="pic" sz="quarter" idx="11"/>
          </p:nvPr>
        </p:nvSpPr>
        <p:spPr>
          <a:xfrm>
            <a:off x="4572000" y="1265238"/>
            <a:ext cx="4152900" cy="2328122"/>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2" name="Picture Placeholder 9"/>
          <p:cNvSpPr>
            <a:spLocks noGrp="1"/>
          </p:cNvSpPr>
          <p:nvPr>
            <p:ph type="pic" sz="quarter" idx="12"/>
          </p:nvPr>
        </p:nvSpPr>
        <p:spPr>
          <a:xfrm>
            <a:off x="4572000" y="3708892"/>
            <a:ext cx="4152900" cy="2328122"/>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4" name="Text Placeholder 3"/>
          <p:cNvSpPr>
            <a:spLocks noGrp="1"/>
          </p:cNvSpPr>
          <p:nvPr>
            <p:ph type="body" sz="quarter" idx="10"/>
          </p:nvPr>
        </p:nvSpPr>
        <p:spPr>
          <a:xfrm>
            <a:off x="380999" y="1265237"/>
            <a:ext cx="3902901" cy="365125"/>
          </a:xfrm>
          <a:prstGeom prst="rect">
            <a:avLst/>
          </a:prstGeom>
        </p:spPr>
        <p:txBody>
          <a:bodyPr/>
          <a:lstStyle>
            <a:lvl1pPr marL="0" indent="0">
              <a:buNone/>
              <a:defRPr spc="0" baseline="0">
                <a:latin typeface="Arial" panose="020B0604020202020204" pitchFamily="34" charset="0"/>
                <a:cs typeface="Arial" panose="020B0604020202020204" pitchFamily="34" charset="0"/>
              </a:defRPr>
            </a:lvl1pPr>
            <a:lvl2pPr marL="0" indent="0">
              <a:buFont typeface="Arial" panose="020B0604020202020204" pitchFamily="34" charset="0"/>
              <a:buNone/>
              <a:defRPr sz="16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15" name="Text Placeholder 14"/>
          <p:cNvSpPr>
            <a:spLocks noGrp="1"/>
          </p:cNvSpPr>
          <p:nvPr>
            <p:ph type="body" sz="quarter" idx="13"/>
          </p:nvPr>
        </p:nvSpPr>
        <p:spPr>
          <a:xfrm>
            <a:off x="381000" y="1816100"/>
            <a:ext cx="3903664" cy="4228798"/>
          </a:xfrm>
          <a:prstGeom prst="rect">
            <a:avLst/>
          </a:prstGeom>
        </p:spPr>
        <p:txBody>
          <a:bodyPr/>
          <a:lstStyle>
            <a:lvl1pPr marL="0" indent="0">
              <a:buNone/>
              <a:defRPr sz="1600" spc="0" baseline="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lide Number Placeholder 5">
            <a:extLst>
              <a:ext uri="{FF2B5EF4-FFF2-40B4-BE49-F238E27FC236}">
                <a16:creationId xmlns:a16="http://schemas.microsoft.com/office/drawing/2014/main" id="{2757ACDC-25EB-A04D-ACAE-F87E40EC4A54}"/>
              </a:ext>
            </a:extLst>
          </p:cNvPr>
          <p:cNvSpPr>
            <a:spLocks noGrp="1"/>
          </p:cNvSpPr>
          <p:nvPr>
            <p:ph type="sldNum" sz="quarter" idx="14"/>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17AF54E5-840E-4595-80E3-68D887DC5CFB}" type="slidenum">
              <a:rPr lang="en-US"/>
              <a:pPr>
                <a:defRPr/>
              </a:pPr>
              <a:t>‹#›</a:t>
            </a:fld>
            <a:endParaRPr lang="en-US" dirty="0"/>
          </a:p>
        </p:txBody>
      </p:sp>
    </p:spTree>
    <p:extLst>
      <p:ext uri="{BB962C8B-B14F-4D97-AF65-F5344CB8AC3E}">
        <p14:creationId xmlns:p14="http://schemas.microsoft.com/office/powerpoint/2010/main" val="98524511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03 Content Slide_Chart-Graph">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DC9EF56A-268C-BC05-3873-936782B9770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hart Placeholder 12"/>
          <p:cNvSpPr>
            <a:spLocks noGrp="1"/>
          </p:cNvSpPr>
          <p:nvPr>
            <p:ph type="chart" sz="quarter" idx="14"/>
          </p:nvPr>
        </p:nvSpPr>
        <p:spPr>
          <a:xfrm>
            <a:off x="380999" y="1903719"/>
            <a:ext cx="8343900" cy="417546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0"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12" name="Text Placeholder 3"/>
          <p:cNvSpPr>
            <a:spLocks noGrp="1"/>
          </p:cNvSpPr>
          <p:nvPr>
            <p:ph type="body" sz="quarter" idx="10"/>
          </p:nvPr>
        </p:nvSpPr>
        <p:spPr>
          <a:xfrm>
            <a:off x="380999" y="1265237"/>
            <a:ext cx="8343900" cy="365125"/>
          </a:xfrm>
          <a:prstGeom prst="rect">
            <a:avLst/>
          </a:prstGeom>
        </p:spPr>
        <p:txBody>
          <a:bodyPr/>
          <a:lstStyle>
            <a:lvl1pPr marL="0" indent="0">
              <a:buNone/>
              <a:defRPr spc="0" baseline="0">
                <a:latin typeface="Arial" panose="020B0604020202020204" pitchFamily="34" charset="0"/>
                <a:cs typeface="Arial" panose="020B0604020202020204" pitchFamily="34" charset="0"/>
              </a:defRPr>
            </a:lvl1pPr>
            <a:lvl2pPr marL="0" indent="0">
              <a:buFont typeface="Arial" panose="020B0604020202020204" pitchFamily="34" charset="0"/>
              <a:buNone/>
              <a:defRPr sz="16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3" name="Slide Number Placeholder 5">
            <a:extLst>
              <a:ext uri="{FF2B5EF4-FFF2-40B4-BE49-F238E27FC236}">
                <a16:creationId xmlns:a16="http://schemas.microsoft.com/office/drawing/2014/main" id="{4826DFC1-262B-D395-8C20-52F2CBF74F8A}"/>
              </a:ext>
            </a:extLst>
          </p:cNvPr>
          <p:cNvSpPr>
            <a:spLocks noGrp="1"/>
          </p:cNvSpPr>
          <p:nvPr>
            <p:ph type="sldNum" sz="quarter" idx="15"/>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D3DDEE5F-300B-4933-83C4-3B34EEFE5A97}" type="slidenum">
              <a:rPr lang="en-US"/>
              <a:pPr>
                <a:defRPr/>
              </a:pPr>
              <a:t>‹#›</a:t>
            </a:fld>
            <a:endParaRPr lang="en-US" dirty="0"/>
          </a:p>
        </p:txBody>
      </p:sp>
    </p:spTree>
    <p:extLst>
      <p:ext uri="{BB962C8B-B14F-4D97-AF65-F5344CB8AC3E}">
        <p14:creationId xmlns:p14="http://schemas.microsoft.com/office/powerpoint/2010/main" val="30497736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03 Content Slide_Two Images">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5A223487-0DF9-1C2E-F73E-B3A6C8880BF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9"/>
          <p:cNvSpPr>
            <a:spLocks noGrp="1"/>
          </p:cNvSpPr>
          <p:nvPr>
            <p:ph type="pic" sz="quarter" idx="11"/>
          </p:nvPr>
        </p:nvSpPr>
        <p:spPr>
          <a:xfrm>
            <a:off x="380999" y="1268412"/>
            <a:ext cx="4002589" cy="4683600"/>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3" name="Picture Placeholder 9"/>
          <p:cNvSpPr>
            <a:spLocks noGrp="1"/>
          </p:cNvSpPr>
          <p:nvPr>
            <p:ph type="pic" sz="quarter" idx="12"/>
          </p:nvPr>
        </p:nvSpPr>
        <p:spPr>
          <a:xfrm>
            <a:off x="4722313" y="1268412"/>
            <a:ext cx="4002587" cy="4683600"/>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03C62E74-770F-96C5-EDDA-B7D27681F274}"/>
              </a:ext>
            </a:extLst>
          </p:cNvPr>
          <p:cNvSpPr>
            <a:spLocks noGrp="1"/>
          </p:cNvSpPr>
          <p:nvPr>
            <p:ph type="sldNum" sz="quarter" idx="13"/>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4EFFBD65-8C68-4CE6-8EB2-DCAB5B325DE6}" type="slidenum">
              <a:rPr lang="en-US"/>
              <a:pPr>
                <a:defRPr/>
              </a:pPr>
              <a:t>‹#›</a:t>
            </a:fld>
            <a:endParaRPr lang="en-US" dirty="0"/>
          </a:p>
        </p:txBody>
      </p:sp>
    </p:spTree>
    <p:extLst>
      <p:ext uri="{BB962C8B-B14F-4D97-AF65-F5344CB8AC3E}">
        <p14:creationId xmlns:p14="http://schemas.microsoft.com/office/powerpoint/2010/main" val="22124727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03 Content Slide_Four Images">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A201B2B2-8FFD-1748-F69C-136506D744D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icture Placeholder 9"/>
          <p:cNvSpPr>
            <a:spLocks noGrp="1"/>
          </p:cNvSpPr>
          <p:nvPr>
            <p:ph type="pic" sz="quarter" idx="13"/>
          </p:nvPr>
        </p:nvSpPr>
        <p:spPr>
          <a:xfrm>
            <a:off x="381000" y="3683315"/>
            <a:ext cx="4002587" cy="225145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4" name="Picture Placeholder 9"/>
          <p:cNvSpPr>
            <a:spLocks noGrp="1"/>
          </p:cNvSpPr>
          <p:nvPr>
            <p:ph type="pic" sz="quarter" idx="14"/>
          </p:nvPr>
        </p:nvSpPr>
        <p:spPr>
          <a:xfrm>
            <a:off x="380999" y="1265236"/>
            <a:ext cx="4002587" cy="2251453"/>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5" name="Picture Placeholder 9"/>
          <p:cNvSpPr>
            <a:spLocks noGrp="1"/>
          </p:cNvSpPr>
          <p:nvPr>
            <p:ph type="pic" sz="quarter" idx="15"/>
          </p:nvPr>
        </p:nvSpPr>
        <p:spPr>
          <a:xfrm>
            <a:off x="4722313" y="3683315"/>
            <a:ext cx="4002587" cy="225145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6" name="Picture Placeholder 9"/>
          <p:cNvSpPr>
            <a:spLocks noGrp="1"/>
          </p:cNvSpPr>
          <p:nvPr>
            <p:ph type="pic" sz="quarter" idx="16"/>
          </p:nvPr>
        </p:nvSpPr>
        <p:spPr>
          <a:xfrm>
            <a:off x="4722312" y="1265237"/>
            <a:ext cx="4002587" cy="225145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3977DBF1-6AA1-BDF8-14AE-4C280C07A704}"/>
              </a:ext>
            </a:extLst>
          </p:cNvPr>
          <p:cNvSpPr>
            <a:spLocks noGrp="1"/>
          </p:cNvSpPr>
          <p:nvPr>
            <p:ph type="sldNum" sz="quarter" idx="17"/>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CB7EE0C1-C37E-49CA-9BC4-83DB00CB36CA}" type="slidenum">
              <a:rPr lang="en-US"/>
              <a:pPr>
                <a:defRPr/>
              </a:pPr>
              <a:t>‹#›</a:t>
            </a:fld>
            <a:endParaRPr lang="en-US" dirty="0"/>
          </a:p>
        </p:txBody>
      </p:sp>
    </p:spTree>
    <p:extLst>
      <p:ext uri="{BB962C8B-B14F-4D97-AF65-F5344CB8AC3E}">
        <p14:creationId xmlns:p14="http://schemas.microsoft.com/office/powerpoint/2010/main" val="26692015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225533521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02 Section Title_White">
    <p:spTree>
      <p:nvGrpSpPr>
        <p:cNvPr id="1" name=""/>
        <p:cNvGrpSpPr/>
        <p:nvPr/>
      </p:nvGrpSpPr>
      <p:grpSpPr>
        <a:xfrm>
          <a:off x="0" y="0"/>
          <a:ext cx="0" cy="0"/>
          <a:chOff x="0" y="0"/>
          <a:chExt cx="0" cy="0"/>
        </a:xfrm>
      </p:grpSpPr>
      <p:pic>
        <p:nvPicPr>
          <p:cNvPr id="4" name="Picture 1" descr="A black and white logo&#10;&#10;Description automatically generated with low confidence">
            <a:extLst>
              <a:ext uri="{FF2B5EF4-FFF2-40B4-BE49-F238E27FC236}">
                <a16:creationId xmlns:a16="http://schemas.microsoft.com/office/drawing/2014/main" id="{AD012D6B-AB71-FFC4-C173-68356BB138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9100" y="431800"/>
            <a:ext cx="5508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001188" y="1835063"/>
            <a:ext cx="4991724" cy="943062"/>
          </a:xfrm>
          <a:prstGeom prst="rect">
            <a:avLst/>
          </a:prstGeom>
        </p:spPr>
        <p:txBody>
          <a:bodyPr anchor="t" anchorCtr="0">
            <a:normAutofit/>
          </a:bodyPr>
          <a:lstStyle>
            <a:lvl1pPr algn="l">
              <a:defRPr sz="3000"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001186" y="2911476"/>
            <a:ext cx="4991725" cy="365125"/>
          </a:xfrm>
          <a:prstGeom prst="rect">
            <a:avLst/>
          </a:prstGeom>
        </p:spPr>
        <p:txBody>
          <a:bodyPr anchor="t" anchorCtr="0">
            <a:normAutofit/>
          </a:bodyPr>
          <a:lstStyle>
            <a:lvl1pPr marL="0" indent="0" algn="l">
              <a:buNone/>
              <a:defRPr sz="2000" spc="-50"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ate Placeholder 3">
            <a:extLst>
              <a:ext uri="{FF2B5EF4-FFF2-40B4-BE49-F238E27FC236}">
                <a16:creationId xmlns:a16="http://schemas.microsoft.com/office/drawing/2014/main" id="{66B955D8-6A36-0317-F54D-472E340FC9F9}"/>
              </a:ext>
            </a:extLst>
          </p:cNvPr>
          <p:cNvSpPr>
            <a:spLocks noGrp="1"/>
          </p:cNvSpPr>
          <p:nvPr>
            <p:ph type="dt" sz="half" idx="10"/>
          </p:nvPr>
        </p:nvSpPr>
        <p:spPr>
          <a:xfrm>
            <a:off x="381000" y="6356350"/>
            <a:ext cx="2152650" cy="365125"/>
          </a:xfrm>
          <a:prstGeom prst="rect">
            <a:avLst/>
          </a:prstGeom>
        </p:spPr>
        <p:txBody>
          <a:bodyPr vert="horz" lIns="91440" tIns="45720" rIns="91440" bIns="45720" rtlCol="0" anchor="ctr"/>
          <a:lstStyle>
            <a:lvl1pPr algn="l" eaLnBrk="1" fontAlgn="auto" hangingPunct="1">
              <a:spcBef>
                <a:spcPts val="0"/>
              </a:spcBef>
              <a:spcAft>
                <a:spcPts val="0"/>
              </a:spcAft>
              <a:defRPr sz="1000" spc="0" baseline="0">
                <a:solidFill>
                  <a:schemeClr val="accent1"/>
                </a:solidFill>
                <a:latin typeface="Arial" panose="020B0604020202020204" pitchFamily="34" charset="0"/>
                <a:cs typeface="Arial" panose="020B0604020202020204" pitchFamily="34" charset="0"/>
              </a:defRPr>
            </a:lvl1pPr>
          </a:lstStyle>
          <a:p>
            <a:pPr>
              <a:defRPr/>
            </a:pPr>
            <a:r>
              <a:rPr lang="en-US" dirty="0"/>
              <a:t>The Bureau of Meteorology</a:t>
            </a:r>
          </a:p>
        </p:txBody>
      </p:sp>
    </p:spTree>
    <p:extLst>
      <p:ext uri="{BB962C8B-B14F-4D97-AF65-F5344CB8AC3E}">
        <p14:creationId xmlns:p14="http://schemas.microsoft.com/office/powerpoint/2010/main" val="8127358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03 Content Slide_Text">
    <p:spTree>
      <p:nvGrpSpPr>
        <p:cNvPr id="1" name=""/>
        <p:cNvGrpSpPr/>
        <p:nvPr/>
      </p:nvGrpSpPr>
      <p:grpSpPr>
        <a:xfrm>
          <a:off x="0" y="0"/>
          <a:ext cx="0" cy="0"/>
          <a:chOff x="0" y="0"/>
          <a:chExt cx="0" cy="0"/>
        </a:xfrm>
      </p:grpSpPr>
      <p:pic>
        <p:nvPicPr>
          <p:cNvPr id="4" name="Picture 1" descr="A picture containing light, vector graphics&#10;&#10;Description automatically generated">
            <a:extLst>
              <a:ext uri="{FF2B5EF4-FFF2-40B4-BE49-F238E27FC236}">
                <a16:creationId xmlns:a16="http://schemas.microsoft.com/office/drawing/2014/main" id="{021DB3A6-EBD2-587C-B23B-543E47EDDDD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3"/>
          <p:cNvSpPr>
            <a:spLocks noGrp="1"/>
          </p:cNvSpPr>
          <p:nvPr>
            <p:ph type="body" sz="quarter" idx="10"/>
          </p:nvPr>
        </p:nvSpPr>
        <p:spPr>
          <a:xfrm>
            <a:off x="380999" y="1265237"/>
            <a:ext cx="3902901" cy="365125"/>
          </a:xfrm>
          <a:prstGeom prst="rect">
            <a:avLst/>
          </a:prstGeom>
        </p:spPr>
        <p:txBody>
          <a:bodyPr/>
          <a:lstStyle>
            <a:lvl1pPr marL="0" indent="0">
              <a:buNone/>
              <a:defRPr spc="0" baseline="0">
                <a:latin typeface="Arial" panose="020B0604020202020204" pitchFamily="34" charset="0"/>
                <a:cs typeface="Arial" panose="020B0604020202020204" pitchFamily="34" charset="0"/>
              </a:defRPr>
            </a:lvl1pPr>
            <a:lvl2pPr marL="0" indent="0">
              <a:buFont typeface="Arial" panose="020B0604020202020204" pitchFamily="34" charset="0"/>
              <a:buNone/>
              <a:defRPr sz="16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3" name="Text Placeholder 6"/>
          <p:cNvSpPr>
            <a:spLocks noGrp="1"/>
          </p:cNvSpPr>
          <p:nvPr>
            <p:ph type="body" sz="quarter" idx="13"/>
          </p:nvPr>
        </p:nvSpPr>
        <p:spPr>
          <a:xfrm>
            <a:off x="381000" y="1816100"/>
            <a:ext cx="8343900" cy="4134698"/>
          </a:xfrm>
          <a:prstGeom prst="rect">
            <a:avLst/>
          </a:prstGeom>
        </p:spPr>
        <p:txBody>
          <a:bodyPr numCol="2" spcCol="360000"/>
          <a:lstStyle>
            <a:lvl1pPr>
              <a:defRPr sz="1600"/>
            </a:lvl1pPr>
          </a:lstStyle>
          <a:p>
            <a:r>
              <a:rPr lang="en-US"/>
              <a:t>Body text Arial 16pt.</a:t>
            </a:r>
          </a:p>
          <a:p>
            <a:r>
              <a:rPr lang="en-AU"/>
              <a:t>Lorem ipsum </a:t>
            </a:r>
            <a:r>
              <a:rPr lang="en-AU" err="1"/>
              <a:t>dolor</a:t>
            </a:r>
            <a:r>
              <a:rPr lang="en-AU"/>
              <a:t> sit </a:t>
            </a:r>
            <a:r>
              <a:rPr lang="en-AU" err="1"/>
              <a:t>amet</a:t>
            </a:r>
            <a:r>
              <a:rPr lang="en-AU"/>
              <a:t>, </a:t>
            </a:r>
            <a:r>
              <a:rPr lang="en-AU" err="1"/>
              <a:t>consectetur</a:t>
            </a:r>
            <a:r>
              <a:rPr lang="en-AU"/>
              <a:t> </a:t>
            </a:r>
            <a:r>
              <a:rPr lang="en-AU" err="1"/>
              <a:t>adipiscing</a:t>
            </a:r>
            <a:r>
              <a:rPr lang="en-AU"/>
              <a:t> </a:t>
            </a:r>
            <a:r>
              <a:rPr lang="en-AU" err="1"/>
              <a:t>elit</a:t>
            </a:r>
            <a:r>
              <a:rPr lang="en-AU"/>
              <a:t>. Proin </a:t>
            </a:r>
            <a:r>
              <a:rPr lang="en-AU" err="1"/>
              <a:t>viverra</a:t>
            </a:r>
            <a:r>
              <a:rPr lang="en-AU"/>
              <a:t> </a:t>
            </a:r>
            <a:r>
              <a:rPr lang="en-AU" err="1"/>
              <a:t>augue</a:t>
            </a:r>
            <a:r>
              <a:rPr lang="en-AU"/>
              <a:t> </a:t>
            </a:r>
            <a:r>
              <a:rPr lang="en-AU" err="1"/>
              <a:t>lectus</a:t>
            </a:r>
            <a:r>
              <a:rPr lang="en-AU"/>
              <a:t>, </a:t>
            </a:r>
            <a:r>
              <a:rPr lang="en-AU" err="1"/>
              <a:t>quis</a:t>
            </a:r>
            <a:r>
              <a:rPr lang="en-AU"/>
              <a:t> </a:t>
            </a:r>
            <a:r>
              <a:rPr lang="en-AU" err="1"/>
              <a:t>sagittis</a:t>
            </a:r>
            <a:r>
              <a:rPr lang="en-AU"/>
              <a:t> mi </a:t>
            </a:r>
            <a:r>
              <a:rPr lang="en-AU" err="1"/>
              <a:t>facilisis</a:t>
            </a:r>
            <a:r>
              <a:rPr lang="en-AU"/>
              <a:t> in. </a:t>
            </a:r>
            <a:r>
              <a:rPr lang="en-AU" err="1"/>
              <a:t>Suspendisse</a:t>
            </a:r>
            <a:r>
              <a:rPr lang="en-AU"/>
              <a:t> </a:t>
            </a:r>
            <a:r>
              <a:rPr lang="en-AU" err="1"/>
              <a:t>efficitur</a:t>
            </a:r>
            <a:r>
              <a:rPr lang="en-AU"/>
              <a:t> </a:t>
            </a:r>
            <a:r>
              <a:rPr lang="en-AU" err="1"/>
              <a:t>justo</a:t>
            </a:r>
            <a:r>
              <a:rPr lang="en-AU"/>
              <a:t> a </a:t>
            </a:r>
            <a:r>
              <a:rPr lang="en-AU" err="1"/>
              <a:t>dolor</a:t>
            </a:r>
            <a:r>
              <a:rPr lang="en-AU"/>
              <a:t> </a:t>
            </a:r>
            <a:r>
              <a:rPr lang="en-AU" err="1"/>
              <a:t>blandit</a:t>
            </a:r>
            <a:r>
              <a:rPr lang="en-AU"/>
              <a:t> dictum. </a:t>
            </a:r>
            <a:r>
              <a:rPr lang="en-AU" err="1"/>
              <a:t>Curabitur</a:t>
            </a:r>
            <a:r>
              <a:rPr lang="en-AU"/>
              <a:t> </a:t>
            </a:r>
            <a:r>
              <a:rPr lang="en-AU" err="1"/>
              <a:t>quis</a:t>
            </a:r>
            <a:r>
              <a:rPr lang="en-AU"/>
              <a:t> </a:t>
            </a:r>
            <a:r>
              <a:rPr lang="en-AU" err="1"/>
              <a:t>urna</a:t>
            </a:r>
            <a:r>
              <a:rPr lang="en-AU"/>
              <a:t> </a:t>
            </a:r>
            <a:r>
              <a:rPr lang="en-AU" err="1"/>
              <a:t>tristique</a:t>
            </a:r>
            <a:r>
              <a:rPr lang="en-AU"/>
              <a:t>, </a:t>
            </a:r>
            <a:r>
              <a:rPr lang="en-AU" err="1"/>
              <a:t>euismod</a:t>
            </a:r>
            <a:r>
              <a:rPr lang="en-AU"/>
              <a:t> </a:t>
            </a:r>
            <a:r>
              <a:rPr lang="en-AU" err="1"/>
              <a:t>neque</a:t>
            </a:r>
            <a:r>
              <a:rPr lang="en-AU"/>
              <a:t> a, </a:t>
            </a:r>
            <a:r>
              <a:rPr lang="en-AU" err="1"/>
              <a:t>molestie</a:t>
            </a:r>
            <a:r>
              <a:rPr lang="en-AU"/>
              <a:t> </a:t>
            </a:r>
            <a:r>
              <a:rPr lang="en-AU" err="1"/>
              <a:t>orci</a:t>
            </a:r>
            <a:r>
              <a:rPr lang="en-AU"/>
              <a:t>. </a:t>
            </a:r>
            <a:r>
              <a:rPr lang="en-AU" err="1"/>
              <a:t>Aliquam</a:t>
            </a:r>
            <a:r>
              <a:rPr lang="en-AU"/>
              <a:t> </a:t>
            </a:r>
            <a:r>
              <a:rPr lang="en-AU" err="1"/>
              <a:t>accumsan</a:t>
            </a:r>
            <a:r>
              <a:rPr lang="en-AU"/>
              <a:t> </a:t>
            </a:r>
            <a:r>
              <a:rPr lang="en-AU" err="1"/>
              <a:t>varius</a:t>
            </a:r>
            <a:r>
              <a:rPr lang="en-AU"/>
              <a:t> diam, vitae </a:t>
            </a:r>
            <a:r>
              <a:rPr lang="en-AU" err="1"/>
              <a:t>sollicitudin</a:t>
            </a:r>
            <a:r>
              <a:rPr lang="en-AU"/>
              <a:t> </a:t>
            </a:r>
            <a:r>
              <a:rPr lang="en-AU" err="1"/>
              <a:t>metus</a:t>
            </a:r>
            <a:r>
              <a:rPr lang="en-AU"/>
              <a:t> </a:t>
            </a:r>
            <a:r>
              <a:rPr lang="en-AU" err="1"/>
              <a:t>tincidunt</a:t>
            </a:r>
            <a:r>
              <a:rPr lang="en-AU"/>
              <a:t> non. </a:t>
            </a:r>
          </a:p>
          <a:p>
            <a:r>
              <a:rPr lang="en-AU"/>
              <a:t>Cras </a:t>
            </a:r>
            <a:r>
              <a:rPr lang="en-AU" err="1"/>
              <a:t>mattis</a:t>
            </a:r>
            <a:r>
              <a:rPr lang="en-AU"/>
              <a:t> </a:t>
            </a:r>
            <a:r>
              <a:rPr lang="en-AU" err="1"/>
              <a:t>sapien</a:t>
            </a:r>
            <a:r>
              <a:rPr lang="en-AU"/>
              <a:t> vel ligula porta, non </a:t>
            </a:r>
            <a:r>
              <a:rPr lang="en-AU" err="1"/>
              <a:t>sodales</a:t>
            </a:r>
            <a:r>
              <a:rPr lang="en-AU"/>
              <a:t> </a:t>
            </a:r>
            <a:r>
              <a:rPr lang="en-AU" err="1"/>
              <a:t>lectus</a:t>
            </a:r>
            <a:r>
              <a:rPr lang="en-AU"/>
              <a:t> </a:t>
            </a:r>
            <a:r>
              <a:rPr lang="en-AU" err="1"/>
              <a:t>elementum</a:t>
            </a:r>
            <a:r>
              <a:rPr lang="en-AU"/>
              <a:t>. Donec </a:t>
            </a:r>
            <a:r>
              <a:rPr lang="en-AU" err="1"/>
              <a:t>pretium</a:t>
            </a:r>
            <a:r>
              <a:rPr lang="en-AU"/>
              <a:t>, </a:t>
            </a:r>
            <a:r>
              <a:rPr lang="en-AU" err="1"/>
              <a:t>velit</a:t>
            </a:r>
            <a:r>
              <a:rPr lang="en-AU"/>
              <a:t> vel </a:t>
            </a:r>
            <a:r>
              <a:rPr lang="en-AU" err="1"/>
              <a:t>interdum</a:t>
            </a:r>
            <a:r>
              <a:rPr lang="en-AU"/>
              <a:t> </a:t>
            </a:r>
            <a:r>
              <a:rPr lang="en-AU" err="1"/>
              <a:t>posuere</a:t>
            </a:r>
            <a:r>
              <a:rPr lang="en-AU"/>
              <a:t>, </a:t>
            </a:r>
            <a:r>
              <a:rPr lang="en-AU" err="1"/>
              <a:t>nunc</a:t>
            </a:r>
            <a:r>
              <a:rPr lang="en-AU"/>
              <a:t> </a:t>
            </a:r>
            <a:r>
              <a:rPr lang="en-AU" err="1"/>
              <a:t>augue</a:t>
            </a:r>
            <a:r>
              <a:rPr lang="en-AU"/>
              <a:t> </a:t>
            </a:r>
            <a:r>
              <a:rPr lang="en-AU" err="1"/>
              <a:t>molestie</a:t>
            </a:r>
            <a:r>
              <a:rPr lang="en-AU"/>
              <a:t> </a:t>
            </a:r>
            <a:r>
              <a:rPr lang="en-AU" err="1"/>
              <a:t>felis</a:t>
            </a:r>
            <a:r>
              <a:rPr lang="en-AU"/>
              <a:t>, et </a:t>
            </a:r>
            <a:r>
              <a:rPr lang="en-AU" err="1"/>
              <a:t>interdum</a:t>
            </a:r>
            <a:r>
              <a:rPr lang="en-AU"/>
              <a:t> </a:t>
            </a:r>
            <a:r>
              <a:rPr lang="en-AU" err="1"/>
              <a:t>nunc</a:t>
            </a:r>
            <a:r>
              <a:rPr lang="en-AU"/>
              <a:t> </a:t>
            </a:r>
            <a:r>
              <a:rPr lang="en-AU" err="1"/>
              <a:t>tellus</a:t>
            </a:r>
            <a:r>
              <a:rPr lang="en-AU"/>
              <a:t> non diam. </a:t>
            </a:r>
            <a:r>
              <a:rPr lang="en-AU" err="1"/>
              <a:t>Aliquam</a:t>
            </a:r>
            <a:r>
              <a:rPr lang="en-AU"/>
              <a:t> </a:t>
            </a:r>
            <a:r>
              <a:rPr lang="en-AU" err="1"/>
              <a:t>condimentum</a:t>
            </a:r>
            <a:r>
              <a:rPr lang="en-AU"/>
              <a:t> </a:t>
            </a:r>
            <a:r>
              <a:rPr lang="en-AU" err="1"/>
              <a:t>efficitur</a:t>
            </a:r>
            <a:r>
              <a:rPr lang="en-AU"/>
              <a:t> </a:t>
            </a:r>
            <a:r>
              <a:rPr lang="en-AU" err="1"/>
              <a:t>velit</a:t>
            </a:r>
            <a:r>
              <a:rPr lang="en-AU"/>
              <a:t> </a:t>
            </a:r>
            <a:r>
              <a:rPr lang="en-AU" err="1"/>
              <a:t>placerat</a:t>
            </a:r>
            <a:r>
              <a:rPr lang="en-AU"/>
              <a:t> </a:t>
            </a:r>
            <a:r>
              <a:rPr lang="en-AU" err="1"/>
              <a:t>faucibus</a:t>
            </a:r>
            <a:r>
              <a:rPr lang="en-AU"/>
              <a:t>. </a:t>
            </a:r>
          </a:p>
          <a:p>
            <a:r>
              <a:rPr lang="en-AU"/>
              <a:t>Text can be split over two columns </a:t>
            </a:r>
            <a:br>
              <a:rPr lang="en-AU"/>
            </a:br>
            <a:r>
              <a:rPr lang="en-AU"/>
              <a:t>if needed. </a:t>
            </a:r>
          </a:p>
          <a:p>
            <a:r>
              <a:rPr lang="en-AU" err="1"/>
              <a:t>Praesent</a:t>
            </a:r>
            <a:r>
              <a:rPr lang="en-AU"/>
              <a:t> in </a:t>
            </a:r>
            <a:r>
              <a:rPr lang="en-AU" err="1"/>
              <a:t>tellus</a:t>
            </a:r>
            <a:r>
              <a:rPr lang="en-AU"/>
              <a:t> </a:t>
            </a:r>
            <a:r>
              <a:rPr lang="en-AU" err="1"/>
              <a:t>fringilla</a:t>
            </a:r>
            <a:r>
              <a:rPr lang="en-AU"/>
              <a:t>, </a:t>
            </a:r>
            <a:r>
              <a:rPr lang="en-AU" err="1"/>
              <a:t>commodo</a:t>
            </a:r>
            <a:r>
              <a:rPr lang="en-AU"/>
              <a:t> mi </a:t>
            </a:r>
            <a:r>
              <a:rPr lang="en-AU" err="1"/>
              <a:t>eget</a:t>
            </a:r>
            <a:r>
              <a:rPr lang="en-AU"/>
              <a:t>, </a:t>
            </a:r>
            <a:r>
              <a:rPr lang="en-AU" err="1"/>
              <a:t>consectetur</a:t>
            </a:r>
            <a:r>
              <a:rPr lang="en-AU"/>
              <a:t> </a:t>
            </a:r>
            <a:r>
              <a:rPr lang="en-AU" err="1"/>
              <a:t>urna</a:t>
            </a:r>
            <a:r>
              <a:rPr lang="en-AU"/>
              <a:t>. </a:t>
            </a:r>
            <a:r>
              <a:rPr lang="en-AU" err="1"/>
              <a:t>Mauris</a:t>
            </a:r>
            <a:r>
              <a:rPr lang="en-AU"/>
              <a:t> </a:t>
            </a:r>
            <a:r>
              <a:rPr lang="en-AU" err="1"/>
              <a:t>eleifend</a:t>
            </a:r>
            <a:r>
              <a:rPr lang="en-AU"/>
              <a:t> </a:t>
            </a:r>
            <a:r>
              <a:rPr lang="en-AU" err="1"/>
              <a:t>laoreet</a:t>
            </a:r>
            <a:r>
              <a:rPr lang="en-AU"/>
              <a:t> </a:t>
            </a:r>
            <a:r>
              <a:rPr lang="en-AU" err="1"/>
              <a:t>metus</a:t>
            </a:r>
            <a:r>
              <a:rPr lang="en-AU"/>
              <a:t> vitae auctor. Cras </a:t>
            </a:r>
            <a:r>
              <a:rPr lang="en-AU" err="1"/>
              <a:t>interdum</a:t>
            </a:r>
            <a:r>
              <a:rPr lang="en-AU"/>
              <a:t> </a:t>
            </a:r>
            <a:r>
              <a:rPr lang="en-AU" err="1"/>
              <a:t>felis</a:t>
            </a:r>
            <a:r>
              <a:rPr lang="en-AU"/>
              <a:t> at </a:t>
            </a:r>
            <a:r>
              <a:rPr lang="en-AU" err="1"/>
              <a:t>hendrerit</a:t>
            </a:r>
            <a:r>
              <a:rPr lang="en-AU"/>
              <a:t> </a:t>
            </a:r>
            <a:r>
              <a:rPr lang="en-AU" err="1"/>
              <a:t>luctus</a:t>
            </a:r>
            <a:r>
              <a:rPr lang="en-AU"/>
              <a:t>. Nunc </a:t>
            </a:r>
            <a:r>
              <a:rPr lang="en-AU" err="1"/>
              <a:t>volutpat</a:t>
            </a:r>
            <a:r>
              <a:rPr lang="en-AU"/>
              <a:t> </a:t>
            </a:r>
            <a:r>
              <a:rPr lang="en-AU" err="1"/>
              <a:t>justo</a:t>
            </a:r>
            <a:r>
              <a:rPr lang="en-AU"/>
              <a:t> sit </a:t>
            </a:r>
            <a:r>
              <a:rPr lang="en-AU" err="1"/>
              <a:t>amet</a:t>
            </a:r>
            <a:r>
              <a:rPr lang="en-AU"/>
              <a:t> </a:t>
            </a:r>
            <a:r>
              <a:rPr lang="en-AU" err="1"/>
              <a:t>dolor</a:t>
            </a:r>
            <a:r>
              <a:rPr lang="en-AU"/>
              <a:t> </a:t>
            </a:r>
            <a:r>
              <a:rPr lang="en-AU" err="1"/>
              <a:t>iaculis</a:t>
            </a:r>
            <a:r>
              <a:rPr lang="en-AU"/>
              <a:t> </a:t>
            </a:r>
            <a:r>
              <a:rPr lang="en-AU" err="1"/>
              <a:t>rhoncus</a:t>
            </a:r>
            <a:r>
              <a:rPr lang="en-AU"/>
              <a:t>. </a:t>
            </a:r>
            <a:r>
              <a:rPr lang="en-AU" err="1"/>
              <a:t>Curabitur</a:t>
            </a:r>
            <a:r>
              <a:rPr lang="en-AU"/>
              <a:t> </a:t>
            </a:r>
            <a:r>
              <a:rPr lang="en-AU" err="1"/>
              <a:t>quis</a:t>
            </a:r>
            <a:r>
              <a:rPr lang="en-AU"/>
              <a:t> </a:t>
            </a:r>
            <a:r>
              <a:rPr lang="en-AU" err="1"/>
              <a:t>mauris</a:t>
            </a:r>
            <a:r>
              <a:rPr lang="en-AU"/>
              <a:t> et </a:t>
            </a:r>
            <a:r>
              <a:rPr lang="en-AU" err="1"/>
              <a:t>felis</a:t>
            </a:r>
            <a:r>
              <a:rPr lang="en-AU"/>
              <a:t> </a:t>
            </a:r>
            <a:r>
              <a:rPr lang="en-AU" err="1"/>
              <a:t>condimentum</a:t>
            </a:r>
            <a:r>
              <a:rPr lang="en-AU"/>
              <a:t> </a:t>
            </a:r>
            <a:r>
              <a:rPr lang="en-AU" err="1"/>
              <a:t>mollis</a:t>
            </a:r>
            <a:r>
              <a:rPr lang="en-AU"/>
              <a:t>. </a:t>
            </a:r>
            <a:r>
              <a:rPr lang="en-AU" err="1"/>
              <a:t>Fusce</a:t>
            </a:r>
            <a:r>
              <a:rPr lang="en-AU"/>
              <a:t> </a:t>
            </a:r>
            <a:r>
              <a:rPr lang="en-AU" err="1"/>
              <a:t>efficitur</a:t>
            </a:r>
            <a:r>
              <a:rPr lang="en-AU"/>
              <a:t> </a:t>
            </a:r>
            <a:r>
              <a:rPr lang="en-AU" err="1"/>
              <a:t>eu</a:t>
            </a:r>
            <a:r>
              <a:rPr lang="en-AU"/>
              <a:t> </a:t>
            </a:r>
            <a:r>
              <a:rPr lang="en-AU" err="1"/>
              <a:t>lectus</a:t>
            </a:r>
            <a:r>
              <a:rPr lang="en-AU"/>
              <a:t> id </a:t>
            </a:r>
            <a:r>
              <a:rPr lang="en-AU" err="1"/>
              <a:t>volutpat</a:t>
            </a:r>
            <a:r>
              <a:rPr lang="en-AU"/>
              <a:t>. Duis </a:t>
            </a:r>
            <a:r>
              <a:rPr lang="en-AU" err="1"/>
              <a:t>varius</a:t>
            </a:r>
            <a:r>
              <a:rPr lang="en-AU"/>
              <a:t> </a:t>
            </a:r>
            <a:r>
              <a:rPr lang="en-AU" err="1"/>
              <a:t>iaculis</a:t>
            </a:r>
            <a:r>
              <a:rPr lang="en-AU"/>
              <a:t> </a:t>
            </a:r>
            <a:r>
              <a:rPr lang="en-AU" err="1"/>
              <a:t>odio</a:t>
            </a:r>
            <a:r>
              <a:rPr lang="en-AU"/>
              <a:t>, </a:t>
            </a:r>
            <a:r>
              <a:rPr lang="en-AU" err="1"/>
              <a:t>nec</a:t>
            </a:r>
            <a:r>
              <a:rPr lang="en-AU"/>
              <a:t> </a:t>
            </a:r>
            <a:r>
              <a:rPr lang="en-AU" err="1"/>
              <a:t>dignissim</a:t>
            </a:r>
            <a:r>
              <a:rPr lang="en-AU"/>
              <a:t> libero </a:t>
            </a:r>
            <a:r>
              <a:rPr lang="en-AU" err="1"/>
              <a:t>dapibus</a:t>
            </a:r>
            <a:r>
              <a:rPr lang="en-AU"/>
              <a:t> et.</a:t>
            </a:r>
            <a:endParaRPr lang="en-US"/>
          </a:p>
        </p:txBody>
      </p:sp>
      <p:sp>
        <p:nvSpPr>
          <p:cNvPr id="6" name="Date Placeholder 3">
            <a:extLst>
              <a:ext uri="{FF2B5EF4-FFF2-40B4-BE49-F238E27FC236}">
                <a16:creationId xmlns:a16="http://schemas.microsoft.com/office/drawing/2014/main" id="{4A68294C-1DEB-E603-0E29-C1DD86FE69F1}"/>
              </a:ext>
            </a:extLst>
          </p:cNvPr>
          <p:cNvSpPr>
            <a:spLocks noGrp="1"/>
          </p:cNvSpPr>
          <p:nvPr>
            <p:ph type="dt" sz="half" idx="14"/>
          </p:nvPr>
        </p:nvSpPr>
        <p:spPr>
          <a:xfrm>
            <a:off x="381000" y="6356350"/>
            <a:ext cx="2152650" cy="365125"/>
          </a:xfrm>
          <a:prstGeom prst="rect">
            <a:avLst/>
          </a:prstGeom>
        </p:spPr>
        <p:txBody>
          <a:bodyPr vert="horz" lIns="91440" tIns="45720" rIns="91440" bIns="45720" rtlCol="0" anchor="ctr"/>
          <a:lstStyle>
            <a:lvl1pPr algn="l" eaLnBrk="1" fontAlgn="auto" hangingPunct="1">
              <a:spcBef>
                <a:spcPts val="0"/>
              </a:spcBef>
              <a:spcAft>
                <a:spcPts val="0"/>
              </a:spcAft>
              <a:defRPr sz="1000" spc="0" baseline="0">
                <a:solidFill>
                  <a:schemeClr val="accent1"/>
                </a:solidFill>
                <a:latin typeface="Arial" panose="020B0604020202020204" pitchFamily="34" charset="0"/>
                <a:cs typeface="Arial" panose="020B0604020202020204" pitchFamily="34" charset="0"/>
              </a:defRPr>
            </a:lvl1pPr>
          </a:lstStyle>
          <a:p>
            <a:pPr>
              <a:defRPr/>
            </a:pPr>
            <a:r>
              <a:rPr lang="en-US" dirty="0"/>
              <a:t>The Bureau of Meteorology</a:t>
            </a:r>
          </a:p>
        </p:txBody>
      </p:sp>
      <p:sp>
        <p:nvSpPr>
          <p:cNvPr id="7" name="Slide Number Placeholder 5">
            <a:extLst>
              <a:ext uri="{FF2B5EF4-FFF2-40B4-BE49-F238E27FC236}">
                <a16:creationId xmlns:a16="http://schemas.microsoft.com/office/drawing/2014/main" id="{53B744F5-B74F-519E-AB04-90E3763546A8}"/>
              </a:ext>
            </a:extLst>
          </p:cNvPr>
          <p:cNvSpPr>
            <a:spLocks noGrp="1"/>
          </p:cNvSpPr>
          <p:nvPr>
            <p:ph type="sldNum" sz="quarter" idx="15"/>
          </p:nvPr>
        </p:nvSpPr>
        <p:spPr>
          <a:xfrm>
            <a:off x="6334125" y="6356350"/>
            <a:ext cx="15144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chemeClr val="accent1"/>
                </a:solidFill>
                <a:latin typeface="Arial" panose="020B0604020202020204" pitchFamily="34" charset="0"/>
                <a:cs typeface="Arial" panose="020B0604020202020204" pitchFamily="34" charset="0"/>
              </a:defRPr>
            </a:lvl1pPr>
          </a:lstStyle>
          <a:p>
            <a:pPr>
              <a:defRPr/>
            </a:pPr>
            <a:fld id="{F90860D4-4DF1-497D-A8A3-52B9AAC897C1}" type="slidenum">
              <a:rPr lang="en-US" altLang="en-US"/>
              <a:pPr>
                <a:defRPr/>
              </a:pPr>
              <a:t>‹#›</a:t>
            </a:fld>
            <a:endParaRPr lang="en-US" altLang="en-US" dirty="0"/>
          </a:p>
        </p:txBody>
      </p:sp>
    </p:spTree>
    <p:extLst>
      <p:ext uri="{BB962C8B-B14F-4D97-AF65-F5344CB8AC3E}">
        <p14:creationId xmlns:p14="http://schemas.microsoft.com/office/powerpoint/2010/main" val="247691494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03 Content Slide_One Image">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1EBC8966-DD15-2683-69C5-3A7DE12508F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9"/>
          <p:cNvSpPr>
            <a:spLocks noGrp="1"/>
          </p:cNvSpPr>
          <p:nvPr>
            <p:ph type="pic" sz="quarter" idx="11"/>
          </p:nvPr>
        </p:nvSpPr>
        <p:spPr>
          <a:xfrm>
            <a:off x="380999" y="1268413"/>
            <a:ext cx="8343901" cy="4682386"/>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F7632266-A371-B5CE-F834-5936989932AC}"/>
              </a:ext>
            </a:extLst>
          </p:cNvPr>
          <p:cNvSpPr>
            <a:spLocks noGrp="1"/>
          </p:cNvSpPr>
          <p:nvPr>
            <p:ph type="dt" sz="half" idx="12"/>
          </p:nvPr>
        </p:nvSpPr>
        <p:spPr>
          <a:xfrm>
            <a:off x="381000" y="6356350"/>
            <a:ext cx="2152650" cy="365125"/>
          </a:xfrm>
          <a:prstGeom prst="rect">
            <a:avLst/>
          </a:prstGeom>
        </p:spPr>
        <p:txBody>
          <a:bodyPr vert="horz" lIns="91440" tIns="45720" rIns="91440" bIns="45720" rtlCol="0" anchor="ctr"/>
          <a:lstStyle>
            <a:lvl1pPr algn="l" eaLnBrk="1" fontAlgn="auto" hangingPunct="1">
              <a:spcBef>
                <a:spcPts val="0"/>
              </a:spcBef>
              <a:spcAft>
                <a:spcPts val="0"/>
              </a:spcAft>
              <a:defRPr sz="1000" spc="0" baseline="0">
                <a:solidFill>
                  <a:schemeClr val="accent1"/>
                </a:solidFill>
                <a:latin typeface="Arial" panose="020B0604020202020204" pitchFamily="34" charset="0"/>
                <a:cs typeface="Arial" panose="020B0604020202020204" pitchFamily="34" charset="0"/>
              </a:defRPr>
            </a:lvl1pPr>
          </a:lstStyle>
          <a:p>
            <a:pPr>
              <a:defRPr/>
            </a:pPr>
            <a:r>
              <a:rPr lang="en-US" dirty="0"/>
              <a:t>The Bureau of Meteorology</a:t>
            </a:r>
          </a:p>
        </p:txBody>
      </p:sp>
      <p:sp>
        <p:nvSpPr>
          <p:cNvPr id="5" name="Slide Number Placeholder 5">
            <a:extLst>
              <a:ext uri="{FF2B5EF4-FFF2-40B4-BE49-F238E27FC236}">
                <a16:creationId xmlns:a16="http://schemas.microsoft.com/office/drawing/2014/main" id="{2BD1C502-86FD-4907-8341-1A4328106387}"/>
              </a:ext>
            </a:extLst>
          </p:cNvPr>
          <p:cNvSpPr>
            <a:spLocks noGrp="1"/>
          </p:cNvSpPr>
          <p:nvPr>
            <p:ph type="sldNum" sz="quarter" idx="13"/>
          </p:nvPr>
        </p:nvSpPr>
        <p:spPr>
          <a:xfrm>
            <a:off x="6334125" y="6356350"/>
            <a:ext cx="15144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chemeClr val="accent1"/>
                </a:solidFill>
                <a:latin typeface="Arial" panose="020B0604020202020204" pitchFamily="34" charset="0"/>
                <a:cs typeface="Arial" panose="020B0604020202020204" pitchFamily="34" charset="0"/>
              </a:defRPr>
            </a:lvl1pPr>
          </a:lstStyle>
          <a:p>
            <a:pPr>
              <a:defRPr/>
            </a:pPr>
            <a:fld id="{3B53EB12-C363-48AD-8107-408E64A00879}" type="slidenum">
              <a:rPr lang="en-US" altLang="en-US"/>
              <a:pPr>
                <a:defRPr/>
              </a:pPr>
              <a:t>‹#›</a:t>
            </a:fld>
            <a:endParaRPr lang="en-US" altLang="en-US" dirty="0"/>
          </a:p>
        </p:txBody>
      </p:sp>
    </p:spTree>
    <p:extLst>
      <p:ext uri="{BB962C8B-B14F-4D97-AF65-F5344CB8AC3E}">
        <p14:creationId xmlns:p14="http://schemas.microsoft.com/office/powerpoint/2010/main" val="361265874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03 Content Slide_One Video">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DC681C1C-F2D8-1079-38F9-F17928F3DFD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Media Placeholder 11"/>
          <p:cNvSpPr>
            <a:spLocks noGrp="1"/>
          </p:cNvSpPr>
          <p:nvPr>
            <p:ph type="media" sz="quarter" idx="10"/>
          </p:nvPr>
        </p:nvSpPr>
        <p:spPr>
          <a:xfrm>
            <a:off x="380999" y="1268411"/>
            <a:ext cx="8343901" cy="4683600"/>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5DD34EAF-E24E-D37C-72A0-8C2511A0BA9A}"/>
              </a:ext>
            </a:extLst>
          </p:cNvPr>
          <p:cNvSpPr>
            <a:spLocks noGrp="1"/>
          </p:cNvSpPr>
          <p:nvPr>
            <p:ph type="dt" sz="half" idx="11"/>
          </p:nvPr>
        </p:nvSpPr>
        <p:spPr>
          <a:xfrm>
            <a:off x="381000" y="6356350"/>
            <a:ext cx="2152650" cy="365125"/>
          </a:xfrm>
          <a:prstGeom prst="rect">
            <a:avLst/>
          </a:prstGeom>
        </p:spPr>
        <p:txBody>
          <a:bodyPr vert="horz" lIns="91440" tIns="45720" rIns="91440" bIns="45720" rtlCol="0" anchor="ctr"/>
          <a:lstStyle>
            <a:lvl1pPr algn="l" eaLnBrk="1" fontAlgn="auto" hangingPunct="1">
              <a:spcBef>
                <a:spcPts val="0"/>
              </a:spcBef>
              <a:spcAft>
                <a:spcPts val="0"/>
              </a:spcAft>
              <a:defRPr sz="1000" spc="0" baseline="0">
                <a:solidFill>
                  <a:schemeClr val="accent1"/>
                </a:solidFill>
                <a:latin typeface="Arial" panose="020B0604020202020204" pitchFamily="34" charset="0"/>
                <a:cs typeface="Arial" panose="020B0604020202020204" pitchFamily="34" charset="0"/>
              </a:defRPr>
            </a:lvl1pPr>
          </a:lstStyle>
          <a:p>
            <a:pPr>
              <a:defRPr/>
            </a:pPr>
            <a:r>
              <a:rPr lang="en-US" dirty="0"/>
              <a:t>The Bureau of Meteorology</a:t>
            </a:r>
          </a:p>
        </p:txBody>
      </p:sp>
      <p:sp>
        <p:nvSpPr>
          <p:cNvPr id="5" name="Slide Number Placeholder 5">
            <a:extLst>
              <a:ext uri="{FF2B5EF4-FFF2-40B4-BE49-F238E27FC236}">
                <a16:creationId xmlns:a16="http://schemas.microsoft.com/office/drawing/2014/main" id="{AEAC5CA7-430D-B360-5644-7CA8BE70C5E6}"/>
              </a:ext>
            </a:extLst>
          </p:cNvPr>
          <p:cNvSpPr>
            <a:spLocks noGrp="1"/>
          </p:cNvSpPr>
          <p:nvPr>
            <p:ph type="sldNum" sz="quarter" idx="12"/>
          </p:nvPr>
        </p:nvSpPr>
        <p:spPr>
          <a:xfrm>
            <a:off x="6334125" y="6356350"/>
            <a:ext cx="15144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chemeClr val="accent1"/>
                </a:solidFill>
                <a:latin typeface="Arial" panose="020B0604020202020204" pitchFamily="34" charset="0"/>
                <a:cs typeface="Arial" panose="020B0604020202020204" pitchFamily="34" charset="0"/>
              </a:defRPr>
            </a:lvl1pPr>
          </a:lstStyle>
          <a:p>
            <a:pPr>
              <a:defRPr/>
            </a:pPr>
            <a:fld id="{5DA2F912-B7D1-4160-8A3F-CB97A1A41412}" type="slidenum">
              <a:rPr lang="en-US" altLang="en-US"/>
              <a:pPr>
                <a:defRPr/>
              </a:pPr>
              <a:t>‹#›</a:t>
            </a:fld>
            <a:endParaRPr lang="en-US" altLang="en-US" dirty="0"/>
          </a:p>
        </p:txBody>
      </p:sp>
    </p:spTree>
    <p:extLst>
      <p:ext uri="{BB962C8B-B14F-4D97-AF65-F5344CB8AC3E}">
        <p14:creationId xmlns:p14="http://schemas.microsoft.com/office/powerpoint/2010/main" val="21252471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01 Title Slide_Landscape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3ED8C23-594E-5694-5FB5-FC2BEC49A63F}"/>
              </a:ext>
            </a:extLst>
          </p:cNvPr>
          <p:cNvSpPr/>
          <p:nvPr userDrawn="1"/>
        </p:nvSpPr>
        <p:spPr>
          <a:xfrm>
            <a:off x="0" y="1668463"/>
            <a:ext cx="9144000" cy="5189537"/>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4" name="Picture 2" descr="Graphical user interface, application, Word&#10;&#10;Description automatically generated">
            <a:extLst>
              <a:ext uri="{FF2B5EF4-FFF2-40B4-BE49-F238E27FC236}">
                <a16:creationId xmlns:a16="http://schemas.microsoft.com/office/drawing/2014/main" id="{9450A6B6-2BFA-B282-AF81-DA3131016E0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975475" y="0"/>
            <a:ext cx="2168525"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99DCBDEF-4098-B0AD-99E9-6C803DBB0BA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0813" y="433388"/>
            <a:ext cx="3186112"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D23FE120-3AE1-76FA-969B-644A8C14F9A7}"/>
              </a:ext>
            </a:extLst>
          </p:cNvPr>
          <p:cNvSpPr/>
          <p:nvPr userDrawn="1"/>
        </p:nvSpPr>
        <p:spPr>
          <a:xfrm>
            <a:off x="0" y="6424613"/>
            <a:ext cx="9144000" cy="433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ectangle 8">
            <a:extLst>
              <a:ext uri="{FF2B5EF4-FFF2-40B4-BE49-F238E27FC236}">
                <a16:creationId xmlns:a16="http://schemas.microsoft.com/office/drawing/2014/main" id="{1E833EB3-3C95-856E-81B9-B25C5201DA55}"/>
              </a:ext>
            </a:extLst>
          </p:cNvPr>
          <p:cNvSpPr/>
          <p:nvPr userDrawn="1"/>
        </p:nvSpPr>
        <p:spPr>
          <a:xfrm>
            <a:off x="-1588" y="0"/>
            <a:ext cx="6969126" cy="433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Text Placeholder 14">
            <a:extLst>
              <a:ext uri="{FF2B5EF4-FFF2-40B4-BE49-F238E27FC236}">
                <a16:creationId xmlns:a16="http://schemas.microsoft.com/office/drawing/2014/main" id="{0C90EA21-BF57-DE09-9677-6F67F94C3EE3}"/>
              </a:ext>
            </a:extLst>
          </p:cNvPr>
          <p:cNvSpPr txBox="1">
            <a:spLocks/>
          </p:cNvSpPr>
          <p:nvPr userDrawn="1"/>
        </p:nvSpPr>
        <p:spPr>
          <a:xfrm>
            <a:off x="573088" y="82550"/>
            <a:ext cx="7997825"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b="1" dirty="0">
                <a:solidFill>
                  <a:srgbClr val="C00000"/>
                </a:solidFill>
              </a:rPr>
              <a:t>Choose a security classification, go to View &gt; Slide Master: UNOFFICIAL / OFFICIAL / OFFICIAL: SENSITIVE</a:t>
            </a:r>
          </a:p>
        </p:txBody>
      </p:sp>
      <p:sp>
        <p:nvSpPr>
          <p:cNvPr id="11" name="Text Placeholder 14">
            <a:extLst>
              <a:ext uri="{FF2B5EF4-FFF2-40B4-BE49-F238E27FC236}">
                <a16:creationId xmlns:a16="http://schemas.microsoft.com/office/drawing/2014/main" id="{8479518F-4A4C-723E-7A01-4604CE6DE715}"/>
              </a:ext>
            </a:extLst>
          </p:cNvPr>
          <p:cNvSpPr txBox="1">
            <a:spLocks/>
          </p:cNvSpPr>
          <p:nvPr userDrawn="1"/>
        </p:nvSpPr>
        <p:spPr>
          <a:xfrm>
            <a:off x="573088" y="6489700"/>
            <a:ext cx="7997825"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b="1" dirty="0">
                <a:solidFill>
                  <a:srgbClr val="C00000"/>
                </a:solidFill>
              </a:rPr>
              <a:t>Choose a security classification, go to View &gt; Slide Master: UNOFFICIAL / OFFICIAL / OFFICIAL: SENSITIVE</a:t>
            </a:r>
          </a:p>
        </p:txBody>
      </p:sp>
      <p:sp>
        <p:nvSpPr>
          <p:cNvPr id="8" name="Picture Placeholder 4"/>
          <p:cNvSpPr>
            <a:spLocks noGrp="1"/>
          </p:cNvSpPr>
          <p:nvPr>
            <p:ph type="pic" sz="quarter" idx="10"/>
          </p:nvPr>
        </p:nvSpPr>
        <p:spPr>
          <a:xfrm>
            <a:off x="0" y="1669129"/>
            <a:ext cx="9144000" cy="5188870"/>
          </a:xfrm>
          <a:prstGeom prst="rect">
            <a:avLst/>
          </a:prstGeom>
        </p:spPr>
        <p:txBody>
          <a:bodyPr/>
          <a:lstStyle>
            <a:lvl1pPr>
              <a:defRPr sz="3000">
                <a:solidFill>
                  <a:srgbClr val="2461E5"/>
                </a:solidFill>
                <a:latin typeface="Arial" panose="020B0604020202020204" pitchFamily="34" charset="0"/>
                <a:cs typeface="Arial" panose="020B0604020202020204" pitchFamily="34" charset="0"/>
              </a:defRPr>
            </a:lvl1pPr>
          </a:lstStyle>
          <a:p>
            <a:pPr lvl="0"/>
            <a:r>
              <a:rPr lang="en-US" noProof="0" dirty="0"/>
              <a:t>Click icon to add picture</a:t>
            </a:r>
          </a:p>
        </p:txBody>
      </p:sp>
      <p:sp>
        <p:nvSpPr>
          <p:cNvPr id="3" name="Subtitle 2"/>
          <p:cNvSpPr>
            <a:spLocks noGrp="1"/>
          </p:cNvSpPr>
          <p:nvPr>
            <p:ph type="subTitle" idx="1"/>
          </p:nvPr>
        </p:nvSpPr>
        <p:spPr>
          <a:xfrm>
            <a:off x="2001186" y="3219614"/>
            <a:ext cx="4991725" cy="2324071"/>
          </a:xfrm>
        </p:spPr>
        <p:txBody>
          <a:bodyPr anchor="t" anchorCtr="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spc="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itle 1"/>
          <p:cNvSpPr>
            <a:spLocks noGrp="1"/>
          </p:cNvSpPr>
          <p:nvPr>
            <p:ph type="ctrTitle"/>
          </p:nvPr>
        </p:nvSpPr>
        <p:spPr>
          <a:xfrm>
            <a:off x="2001188" y="2102594"/>
            <a:ext cx="4991724" cy="983668"/>
          </a:xfrm>
          <a:prstGeom prst="rect">
            <a:avLst/>
          </a:prstGeom>
        </p:spPr>
        <p:txBody>
          <a:bodyPr anchor="t" anchorCtr="0">
            <a:normAutofit/>
          </a:bodyPr>
          <a:lstStyle>
            <a:lvl1pPr algn="l">
              <a:defRPr sz="3000" b="1" i="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594342421"/>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03 Content Slide_Text and images">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E5C0F887-E738-8736-53AA-15B7D96423C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9"/>
          <p:cNvSpPr>
            <a:spLocks noGrp="1"/>
          </p:cNvSpPr>
          <p:nvPr>
            <p:ph type="pic" sz="quarter" idx="11"/>
          </p:nvPr>
        </p:nvSpPr>
        <p:spPr>
          <a:xfrm>
            <a:off x="4572000" y="1265238"/>
            <a:ext cx="4152900" cy="2328122"/>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2" name="Picture Placeholder 9"/>
          <p:cNvSpPr>
            <a:spLocks noGrp="1"/>
          </p:cNvSpPr>
          <p:nvPr>
            <p:ph type="pic" sz="quarter" idx="12"/>
          </p:nvPr>
        </p:nvSpPr>
        <p:spPr>
          <a:xfrm>
            <a:off x="4572000" y="3708892"/>
            <a:ext cx="4152900" cy="2328122"/>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4" name="Text Placeholder 3"/>
          <p:cNvSpPr>
            <a:spLocks noGrp="1"/>
          </p:cNvSpPr>
          <p:nvPr>
            <p:ph type="body" sz="quarter" idx="10"/>
          </p:nvPr>
        </p:nvSpPr>
        <p:spPr>
          <a:xfrm>
            <a:off x="380999" y="1265237"/>
            <a:ext cx="3902901" cy="365125"/>
          </a:xfrm>
          <a:prstGeom prst="rect">
            <a:avLst/>
          </a:prstGeom>
        </p:spPr>
        <p:txBody>
          <a:bodyPr/>
          <a:lstStyle>
            <a:lvl1pPr marL="0" indent="0">
              <a:buNone/>
              <a:defRPr spc="0" baseline="0">
                <a:latin typeface="Arial" panose="020B0604020202020204" pitchFamily="34" charset="0"/>
                <a:cs typeface="Arial" panose="020B0604020202020204" pitchFamily="34" charset="0"/>
              </a:defRPr>
            </a:lvl1pPr>
            <a:lvl2pPr marL="0" indent="0">
              <a:buFont typeface="Arial" panose="020B0604020202020204" pitchFamily="34" charset="0"/>
              <a:buNone/>
              <a:defRPr sz="16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15" name="Text Placeholder 14"/>
          <p:cNvSpPr>
            <a:spLocks noGrp="1"/>
          </p:cNvSpPr>
          <p:nvPr>
            <p:ph type="body" sz="quarter" idx="13"/>
          </p:nvPr>
        </p:nvSpPr>
        <p:spPr>
          <a:xfrm>
            <a:off x="381000" y="1816100"/>
            <a:ext cx="3903664" cy="4228798"/>
          </a:xfrm>
          <a:prstGeom prst="rect">
            <a:avLst/>
          </a:prstGeom>
        </p:spPr>
        <p:txBody>
          <a:bodyPr/>
          <a:lstStyle>
            <a:lvl1pPr marL="0" indent="0">
              <a:buNone/>
              <a:defRPr sz="1600" spc="0" baseline="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3">
            <a:extLst>
              <a:ext uri="{FF2B5EF4-FFF2-40B4-BE49-F238E27FC236}">
                <a16:creationId xmlns:a16="http://schemas.microsoft.com/office/drawing/2014/main" id="{AF53D6B4-9174-1061-3B0B-BE85FD274EBD}"/>
              </a:ext>
            </a:extLst>
          </p:cNvPr>
          <p:cNvSpPr>
            <a:spLocks noGrp="1"/>
          </p:cNvSpPr>
          <p:nvPr>
            <p:ph type="dt" sz="half" idx="14"/>
          </p:nvPr>
        </p:nvSpPr>
        <p:spPr>
          <a:xfrm>
            <a:off x="381000" y="6356350"/>
            <a:ext cx="2152650" cy="365125"/>
          </a:xfrm>
          <a:prstGeom prst="rect">
            <a:avLst/>
          </a:prstGeom>
        </p:spPr>
        <p:txBody>
          <a:bodyPr vert="horz" lIns="91440" tIns="45720" rIns="91440" bIns="45720" rtlCol="0" anchor="ctr"/>
          <a:lstStyle>
            <a:lvl1pPr algn="l" eaLnBrk="1" fontAlgn="auto" hangingPunct="1">
              <a:spcBef>
                <a:spcPts val="0"/>
              </a:spcBef>
              <a:spcAft>
                <a:spcPts val="0"/>
              </a:spcAft>
              <a:defRPr sz="1000" spc="0" baseline="0">
                <a:solidFill>
                  <a:schemeClr val="accent1"/>
                </a:solidFill>
                <a:latin typeface="Arial" panose="020B0604020202020204" pitchFamily="34" charset="0"/>
                <a:cs typeface="Arial" panose="020B0604020202020204" pitchFamily="34" charset="0"/>
              </a:defRPr>
            </a:lvl1pPr>
          </a:lstStyle>
          <a:p>
            <a:pPr>
              <a:defRPr/>
            </a:pPr>
            <a:r>
              <a:rPr lang="en-US" dirty="0"/>
              <a:t>The Bureau of Meteorology</a:t>
            </a:r>
          </a:p>
        </p:txBody>
      </p:sp>
      <p:sp>
        <p:nvSpPr>
          <p:cNvPr id="5" name="Slide Number Placeholder 5">
            <a:extLst>
              <a:ext uri="{FF2B5EF4-FFF2-40B4-BE49-F238E27FC236}">
                <a16:creationId xmlns:a16="http://schemas.microsoft.com/office/drawing/2014/main" id="{DADFC1B5-6D06-3991-6B2C-A1A0F9347921}"/>
              </a:ext>
            </a:extLst>
          </p:cNvPr>
          <p:cNvSpPr>
            <a:spLocks noGrp="1"/>
          </p:cNvSpPr>
          <p:nvPr>
            <p:ph type="sldNum" sz="quarter" idx="15"/>
          </p:nvPr>
        </p:nvSpPr>
        <p:spPr>
          <a:xfrm>
            <a:off x="6334125" y="6356350"/>
            <a:ext cx="15144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chemeClr val="accent1"/>
                </a:solidFill>
                <a:latin typeface="Arial" panose="020B0604020202020204" pitchFamily="34" charset="0"/>
                <a:cs typeface="Arial" panose="020B0604020202020204" pitchFamily="34" charset="0"/>
              </a:defRPr>
            </a:lvl1pPr>
          </a:lstStyle>
          <a:p>
            <a:pPr>
              <a:defRPr/>
            </a:pPr>
            <a:fld id="{C63FB585-BD46-4B01-90A7-19806FAF8946}" type="slidenum">
              <a:rPr lang="en-US" altLang="en-US"/>
              <a:pPr>
                <a:defRPr/>
              </a:pPr>
              <a:t>‹#›</a:t>
            </a:fld>
            <a:endParaRPr lang="en-US" altLang="en-US" dirty="0"/>
          </a:p>
        </p:txBody>
      </p:sp>
    </p:spTree>
    <p:extLst>
      <p:ext uri="{BB962C8B-B14F-4D97-AF65-F5344CB8AC3E}">
        <p14:creationId xmlns:p14="http://schemas.microsoft.com/office/powerpoint/2010/main" val="187910439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03 Content Slide_Chart-Graph">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44FDC91C-D3ED-1D7F-8617-46A99334194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hart Placeholder 12"/>
          <p:cNvSpPr>
            <a:spLocks noGrp="1"/>
          </p:cNvSpPr>
          <p:nvPr>
            <p:ph type="chart" sz="quarter" idx="14"/>
          </p:nvPr>
        </p:nvSpPr>
        <p:spPr>
          <a:xfrm>
            <a:off x="380999" y="1903719"/>
            <a:ext cx="8343900" cy="417546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0"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12" name="Text Placeholder 3"/>
          <p:cNvSpPr>
            <a:spLocks noGrp="1"/>
          </p:cNvSpPr>
          <p:nvPr>
            <p:ph type="body" sz="quarter" idx="10"/>
          </p:nvPr>
        </p:nvSpPr>
        <p:spPr>
          <a:xfrm>
            <a:off x="380999" y="1265237"/>
            <a:ext cx="8343900" cy="365125"/>
          </a:xfrm>
          <a:prstGeom prst="rect">
            <a:avLst/>
          </a:prstGeom>
        </p:spPr>
        <p:txBody>
          <a:bodyPr/>
          <a:lstStyle>
            <a:lvl1pPr marL="0" indent="0">
              <a:buNone/>
              <a:defRPr spc="0" baseline="0">
                <a:latin typeface="Arial" panose="020B0604020202020204" pitchFamily="34" charset="0"/>
                <a:cs typeface="Arial" panose="020B0604020202020204" pitchFamily="34" charset="0"/>
              </a:defRPr>
            </a:lvl1pPr>
            <a:lvl2pPr marL="0" indent="0">
              <a:buFont typeface="Arial" panose="020B0604020202020204" pitchFamily="34" charset="0"/>
              <a:buNone/>
              <a:defRPr sz="16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3" name="Date Placeholder 3">
            <a:extLst>
              <a:ext uri="{FF2B5EF4-FFF2-40B4-BE49-F238E27FC236}">
                <a16:creationId xmlns:a16="http://schemas.microsoft.com/office/drawing/2014/main" id="{17C2A7BA-1EAA-D32E-A6A5-5C46C72CD3BF}"/>
              </a:ext>
            </a:extLst>
          </p:cNvPr>
          <p:cNvSpPr>
            <a:spLocks noGrp="1"/>
          </p:cNvSpPr>
          <p:nvPr>
            <p:ph type="dt" sz="half" idx="15"/>
          </p:nvPr>
        </p:nvSpPr>
        <p:spPr>
          <a:xfrm>
            <a:off x="381000" y="6356350"/>
            <a:ext cx="2152650" cy="365125"/>
          </a:xfrm>
          <a:prstGeom prst="rect">
            <a:avLst/>
          </a:prstGeom>
        </p:spPr>
        <p:txBody>
          <a:bodyPr vert="horz" lIns="91440" tIns="45720" rIns="91440" bIns="45720" rtlCol="0" anchor="ctr"/>
          <a:lstStyle>
            <a:lvl1pPr algn="l" eaLnBrk="1" fontAlgn="auto" hangingPunct="1">
              <a:spcBef>
                <a:spcPts val="0"/>
              </a:spcBef>
              <a:spcAft>
                <a:spcPts val="0"/>
              </a:spcAft>
              <a:defRPr sz="1000" spc="0" baseline="0">
                <a:solidFill>
                  <a:schemeClr val="accent1"/>
                </a:solidFill>
                <a:latin typeface="Arial" panose="020B0604020202020204" pitchFamily="34" charset="0"/>
                <a:cs typeface="Arial" panose="020B0604020202020204" pitchFamily="34" charset="0"/>
              </a:defRPr>
            </a:lvl1pPr>
          </a:lstStyle>
          <a:p>
            <a:pPr>
              <a:defRPr/>
            </a:pPr>
            <a:r>
              <a:rPr lang="en-US" dirty="0"/>
              <a:t>The Bureau of Meteorology</a:t>
            </a:r>
          </a:p>
        </p:txBody>
      </p:sp>
      <p:sp>
        <p:nvSpPr>
          <p:cNvPr id="4" name="Slide Number Placeholder 5">
            <a:extLst>
              <a:ext uri="{FF2B5EF4-FFF2-40B4-BE49-F238E27FC236}">
                <a16:creationId xmlns:a16="http://schemas.microsoft.com/office/drawing/2014/main" id="{5E202DDB-1A04-9E1A-DE5D-28BA9A54E2FB}"/>
              </a:ext>
            </a:extLst>
          </p:cNvPr>
          <p:cNvSpPr>
            <a:spLocks noGrp="1"/>
          </p:cNvSpPr>
          <p:nvPr>
            <p:ph type="sldNum" sz="quarter" idx="16"/>
          </p:nvPr>
        </p:nvSpPr>
        <p:spPr>
          <a:xfrm>
            <a:off x="6334125" y="6356350"/>
            <a:ext cx="15144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chemeClr val="accent1"/>
                </a:solidFill>
                <a:latin typeface="Arial" panose="020B0604020202020204" pitchFamily="34" charset="0"/>
                <a:cs typeface="Arial" panose="020B0604020202020204" pitchFamily="34" charset="0"/>
              </a:defRPr>
            </a:lvl1pPr>
          </a:lstStyle>
          <a:p>
            <a:pPr>
              <a:defRPr/>
            </a:pPr>
            <a:fld id="{D79725BD-4F13-4475-8D12-8C395BEFC486}" type="slidenum">
              <a:rPr lang="en-US" altLang="en-US"/>
              <a:pPr>
                <a:defRPr/>
              </a:pPr>
              <a:t>‹#›</a:t>
            </a:fld>
            <a:endParaRPr lang="en-US" altLang="en-US" dirty="0"/>
          </a:p>
        </p:txBody>
      </p:sp>
    </p:spTree>
    <p:extLst>
      <p:ext uri="{BB962C8B-B14F-4D97-AF65-F5344CB8AC3E}">
        <p14:creationId xmlns:p14="http://schemas.microsoft.com/office/powerpoint/2010/main" val="277415359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03 Content Slide_Two Images">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D57A6886-54F6-F0AA-94D8-AE612377FA2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9"/>
          <p:cNvSpPr>
            <a:spLocks noGrp="1"/>
          </p:cNvSpPr>
          <p:nvPr>
            <p:ph type="pic" sz="quarter" idx="11"/>
          </p:nvPr>
        </p:nvSpPr>
        <p:spPr>
          <a:xfrm>
            <a:off x="380999" y="1268412"/>
            <a:ext cx="4002589" cy="4683600"/>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3" name="Picture Placeholder 9"/>
          <p:cNvSpPr>
            <a:spLocks noGrp="1"/>
          </p:cNvSpPr>
          <p:nvPr>
            <p:ph type="pic" sz="quarter" idx="12"/>
          </p:nvPr>
        </p:nvSpPr>
        <p:spPr>
          <a:xfrm>
            <a:off x="4722313" y="1268412"/>
            <a:ext cx="4002587" cy="4683600"/>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71C0AF3E-8C4E-58DD-4F6D-EDF11071DE97}"/>
              </a:ext>
            </a:extLst>
          </p:cNvPr>
          <p:cNvSpPr>
            <a:spLocks noGrp="1"/>
          </p:cNvSpPr>
          <p:nvPr>
            <p:ph type="dt" sz="half" idx="13"/>
          </p:nvPr>
        </p:nvSpPr>
        <p:spPr>
          <a:xfrm>
            <a:off x="381000" y="6356350"/>
            <a:ext cx="2152650" cy="365125"/>
          </a:xfrm>
          <a:prstGeom prst="rect">
            <a:avLst/>
          </a:prstGeom>
        </p:spPr>
        <p:txBody>
          <a:bodyPr vert="horz" lIns="91440" tIns="45720" rIns="91440" bIns="45720" rtlCol="0" anchor="ctr"/>
          <a:lstStyle>
            <a:lvl1pPr algn="l" eaLnBrk="1" fontAlgn="auto" hangingPunct="1">
              <a:spcBef>
                <a:spcPts val="0"/>
              </a:spcBef>
              <a:spcAft>
                <a:spcPts val="0"/>
              </a:spcAft>
              <a:defRPr sz="1000" spc="0" baseline="0">
                <a:solidFill>
                  <a:schemeClr val="accent1"/>
                </a:solidFill>
                <a:latin typeface="Arial" panose="020B0604020202020204" pitchFamily="34" charset="0"/>
                <a:cs typeface="Arial" panose="020B0604020202020204" pitchFamily="34" charset="0"/>
              </a:defRPr>
            </a:lvl1pPr>
          </a:lstStyle>
          <a:p>
            <a:pPr>
              <a:defRPr/>
            </a:pPr>
            <a:r>
              <a:rPr lang="en-US" dirty="0"/>
              <a:t>The Bureau of Meteorology</a:t>
            </a:r>
          </a:p>
        </p:txBody>
      </p:sp>
      <p:sp>
        <p:nvSpPr>
          <p:cNvPr id="5" name="Slide Number Placeholder 5">
            <a:extLst>
              <a:ext uri="{FF2B5EF4-FFF2-40B4-BE49-F238E27FC236}">
                <a16:creationId xmlns:a16="http://schemas.microsoft.com/office/drawing/2014/main" id="{6DA57491-E396-7917-93B4-D50A4C504B90}"/>
              </a:ext>
            </a:extLst>
          </p:cNvPr>
          <p:cNvSpPr>
            <a:spLocks noGrp="1"/>
          </p:cNvSpPr>
          <p:nvPr>
            <p:ph type="sldNum" sz="quarter" idx="14"/>
          </p:nvPr>
        </p:nvSpPr>
        <p:spPr>
          <a:xfrm>
            <a:off x="6334125" y="6356350"/>
            <a:ext cx="15144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chemeClr val="accent1"/>
                </a:solidFill>
                <a:latin typeface="Arial" panose="020B0604020202020204" pitchFamily="34" charset="0"/>
                <a:cs typeface="Arial" panose="020B0604020202020204" pitchFamily="34" charset="0"/>
              </a:defRPr>
            </a:lvl1pPr>
          </a:lstStyle>
          <a:p>
            <a:pPr>
              <a:defRPr/>
            </a:pPr>
            <a:fld id="{2E8EEA79-D39E-4FB6-B963-A641C860EA09}" type="slidenum">
              <a:rPr lang="en-US" altLang="en-US"/>
              <a:pPr>
                <a:defRPr/>
              </a:pPr>
              <a:t>‹#›</a:t>
            </a:fld>
            <a:endParaRPr lang="en-US" altLang="en-US" dirty="0"/>
          </a:p>
        </p:txBody>
      </p:sp>
    </p:spTree>
    <p:extLst>
      <p:ext uri="{BB962C8B-B14F-4D97-AF65-F5344CB8AC3E}">
        <p14:creationId xmlns:p14="http://schemas.microsoft.com/office/powerpoint/2010/main" val="12199599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03 Content Slide_Four Images">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93BE8E54-F529-1129-5E0D-CB81A7611F3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icture Placeholder 9"/>
          <p:cNvSpPr>
            <a:spLocks noGrp="1"/>
          </p:cNvSpPr>
          <p:nvPr>
            <p:ph type="pic" sz="quarter" idx="13"/>
          </p:nvPr>
        </p:nvSpPr>
        <p:spPr>
          <a:xfrm>
            <a:off x="381000" y="3683315"/>
            <a:ext cx="4002587" cy="225145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4" name="Picture Placeholder 9"/>
          <p:cNvSpPr>
            <a:spLocks noGrp="1"/>
          </p:cNvSpPr>
          <p:nvPr>
            <p:ph type="pic" sz="quarter" idx="14"/>
          </p:nvPr>
        </p:nvSpPr>
        <p:spPr>
          <a:xfrm>
            <a:off x="380999" y="1265236"/>
            <a:ext cx="4002587" cy="2251453"/>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5" name="Picture Placeholder 9"/>
          <p:cNvSpPr>
            <a:spLocks noGrp="1"/>
          </p:cNvSpPr>
          <p:nvPr>
            <p:ph type="pic" sz="quarter" idx="15"/>
          </p:nvPr>
        </p:nvSpPr>
        <p:spPr>
          <a:xfrm>
            <a:off x="4722313" y="3683315"/>
            <a:ext cx="4002587" cy="225145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6" name="Picture Placeholder 9"/>
          <p:cNvSpPr>
            <a:spLocks noGrp="1"/>
          </p:cNvSpPr>
          <p:nvPr>
            <p:ph type="pic" sz="quarter" idx="16"/>
          </p:nvPr>
        </p:nvSpPr>
        <p:spPr>
          <a:xfrm>
            <a:off x="4722312" y="1265237"/>
            <a:ext cx="4002587" cy="225145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94B6090F-0DDB-7F4C-B5E1-30174627426A}"/>
              </a:ext>
            </a:extLst>
          </p:cNvPr>
          <p:cNvSpPr>
            <a:spLocks noGrp="1"/>
          </p:cNvSpPr>
          <p:nvPr>
            <p:ph type="dt" sz="half" idx="17"/>
          </p:nvPr>
        </p:nvSpPr>
        <p:spPr>
          <a:xfrm>
            <a:off x="381000" y="6356350"/>
            <a:ext cx="2152650" cy="365125"/>
          </a:xfrm>
          <a:prstGeom prst="rect">
            <a:avLst/>
          </a:prstGeom>
        </p:spPr>
        <p:txBody>
          <a:bodyPr vert="horz" lIns="91440" tIns="45720" rIns="91440" bIns="45720" rtlCol="0" anchor="ctr"/>
          <a:lstStyle>
            <a:lvl1pPr algn="l" eaLnBrk="1" fontAlgn="auto" hangingPunct="1">
              <a:spcBef>
                <a:spcPts val="0"/>
              </a:spcBef>
              <a:spcAft>
                <a:spcPts val="0"/>
              </a:spcAft>
              <a:defRPr sz="1000" spc="0" baseline="0">
                <a:solidFill>
                  <a:schemeClr val="accent1"/>
                </a:solidFill>
                <a:latin typeface="Arial" panose="020B0604020202020204" pitchFamily="34" charset="0"/>
                <a:cs typeface="Arial" panose="020B0604020202020204" pitchFamily="34" charset="0"/>
              </a:defRPr>
            </a:lvl1pPr>
          </a:lstStyle>
          <a:p>
            <a:pPr>
              <a:defRPr/>
            </a:pPr>
            <a:r>
              <a:rPr lang="en-US" dirty="0"/>
              <a:t>The Bureau of Meteorology</a:t>
            </a:r>
          </a:p>
        </p:txBody>
      </p:sp>
      <p:sp>
        <p:nvSpPr>
          <p:cNvPr id="5" name="Slide Number Placeholder 5">
            <a:extLst>
              <a:ext uri="{FF2B5EF4-FFF2-40B4-BE49-F238E27FC236}">
                <a16:creationId xmlns:a16="http://schemas.microsoft.com/office/drawing/2014/main" id="{9C91449D-C791-DEDD-8BB1-FB16FBD1F0A1}"/>
              </a:ext>
            </a:extLst>
          </p:cNvPr>
          <p:cNvSpPr>
            <a:spLocks noGrp="1"/>
          </p:cNvSpPr>
          <p:nvPr>
            <p:ph type="sldNum" sz="quarter" idx="18"/>
          </p:nvPr>
        </p:nvSpPr>
        <p:spPr>
          <a:xfrm>
            <a:off x="6334125" y="6356350"/>
            <a:ext cx="15144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chemeClr val="accent1"/>
                </a:solidFill>
                <a:latin typeface="Arial" panose="020B0604020202020204" pitchFamily="34" charset="0"/>
                <a:cs typeface="Arial" panose="020B0604020202020204" pitchFamily="34" charset="0"/>
              </a:defRPr>
            </a:lvl1pPr>
          </a:lstStyle>
          <a:p>
            <a:pPr>
              <a:defRPr/>
            </a:pPr>
            <a:fld id="{97F9223A-0E3F-447C-9A8A-7BDB8194E97D}" type="slidenum">
              <a:rPr lang="en-US" altLang="en-US"/>
              <a:pPr>
                <a:defRPr/>
              </a:pPr>
              <a:t>‹#›</a:t>
            </a:fld>
            <a:endParaRPr lang="en-US" altLang="en-US" dirty="0"/>
          </a:p>
        </p:txBody>
      </p:sp>
    </p:spTree>
    <p:extLst>
      <p:ext uri="{BB962C8B-B14F-4D97-AF65-F5344CB8AC3E}">
        <p14:creationId xmlns:p14="http://schemas.microsoft.com/office/powerpoint/2010/main" val="209099536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02 Section Title_White">
    <p:spTree>
      <p:nvGrpSpPr>
        <p:cNvPr id="1" name=""/>
        <p:cNvGrpSpPr/>
        <p:nvPr/>
      </p:nvGrpSpPr>
      <p:grpSpPr>
        <a:xfrm>
          <a:off x="0" y="0"/>
          <a:ext cx="0" cy="0"/>
          <a:chOff x="0" y="0"/>
          <a:chExt cx="0" cy="0"/>
        </a:xfrm>
      </p:grpSpPr>
      <p:pic>
        <p:nvPicPr>
          <p:cNvPr id="4" name="Picture 1" descr="A black and white logo&#10;&#10;Description automatically generated with low confidence">
            <a:extLst>
              <a:ext uri="{FF2B5EF4-FFF2-40B4-BE49-F238E27FC236}">
                <a16:creationId xmlns:a16="http://schemas.microsoft.com/office/drawing/2014/main" id="{E1FF8462-2D9B-1C8D-51DB-29354329238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9100" y="717550"/>
            <a:ext cx="5508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001188" y="1835063"/>
            <a:ext cx="4991724" cy="943062"/>
          </a:xfrm>
          <a:prstGeom prst="rect">
            <a:avLst/>
          </a:prstGeom>
        </p:spPr>
        <p:txBody>
          <a:bodyPr anchor="t" anchorCtr="0">
            <a:normAutofit/>
          </a:bodyPr>
          <a:lstStyle>
            <a:lvl1pPr algn="l">
              <a:defRPr sz="3000"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001186" y="2911476"/>
            <a:ext cx="4991725" cy="365125"/>
          </a:xfrm>
          <a:prstGeom prst="rect">
            <a:avLst/>
          </a:prstGeom>
        </p:spPr>
        <p:txBody>
          <a:bodyPr anchor="t" anchorCtr="0">
            <a:normAutofit/>
          </a:bodyPr>
          <a:lstStyle>
            <a:lvl1pPr marL="0" indent="0" algn="l">
              <a:buNone/>
              <a:defRPr sz="2000" spc="-50"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0046796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03 Content Slide_Text_Basic">
    <p:spTree>
      <p:nvGrpSpPr>
        <p:cNvPr id="1" name=""/>
        <p:cNvGrpSpPr/>
        <p:nvPr/>
      </p:nvGrpSpPr>
      <p:grpSpPr>
        <a:xfrm>
          <a:off x="0" y="0"/>
          <a:ext cx="0" cy="0"/>
          <a:chOff x="0" y="0"/>
          <a:chExt cx="0" cy="0"/>
        </a:xfrm>
      </p:grpSpPr>
      <p:pic>
        <p:nvPicPr>
          <p:cNvPr id="3" name="Picture 1" descr="A picture containing light, vector graphics&#10;&#10;Description automatically generated">
            <a:extLst>
              <a:ext uri="{FF2B5EF4-FFF2-40B4-BE49-F238E27FC236}">
                <a16:creationId xmlns:a16="http://schemas.microsoft.com/office/drawing/2014/main" id="{09392979-C9CC-A381-AE83-4C82B345B1F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4"/>
          </p:nvPr>
        </p:nvSpPr>
        <p:spPr>
          <a:xfrm>
            <a:off x="381000" y="1265237"/>
            <a:ext cx="8343900" cy="4686301"/>
          </a:xfrm>
          <a:prstGeom prst="rect">
            <a:avLst/>
          </a:prstGeom>
        </p:spPr>
        <p:txBody>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D8B25AE7-F6C4-4453-AF36-206DD64C384E}"/>
              </a:ext>
            </a:extLst>
          </p:cNvPr>
          <p:cNvSpPr>
            <a:spLocks noGrp="1"/>
          </p:cNvSpPr>
          <p:nvPr>
            <p:ph type="sldNum" sz="quarter" idx="15"/>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28E03782-BB55-4F1F-9EBB-569A6024FFAB}" type="slidenum">
              <a:rPr lang="en-US"/>
              <a:pPr>
                <a:defRPr/>
              </a:pPr>
              <a:t>‹#›</a:t>
            </a:fld>
            <a:endParaRPr lang="en-US" dirty="0"/>
          </a:p>
        </p:txBody>
      </p:sp>
    </p:spTree>
    <p:extLst>
      <p:ext uri="{BB962C8B-B14F-4D97-AF65-F5344CB8AC3E}">
        <p14:creationId xmlns:p14="http://schemas.microsoft.com/office/powerpoint/2010/main" val="294922009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03 Content Slide_Text_Basic-Subheading">
    <p:spTree>
      <p:nvGrpSpPr>
        <p:cNvPr id="1" name=""/>
        <p:cNvGrpSpPr/>
        <p:nvPr/>
      </p:nvGrpSpPr>
      <p:grpSpPr>
        <a:xfrm>
          <a:off x="0" y="0"/>
          <a:ext cx="0" cy="0"/>
          <a:chOff x="0" y="0"/>
          <a:chExt cx="0" cy="0"/>
        </a:xfrm>
      </p:grpSpPr>
      <p:pic>
        <p:nvPicPr>
          <p:cNvPr id="3" name="Picture 1" descr="A picture containing light, vector graphics&#10;&#10;Description automatically generated">
            <a:extLst>
              <a:ext uri="{FF2B5EF4-FFF2-40B4-BE49-F238E27FC236}">
                <a16:creationId xmlns:a16="http://schemas.microsoft.com/office/drawing/2014/main" id="{BB680F89-9078-A701-6BDE-E2E176189DE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4"/>
          </p:nvPr>
        </p:nvSpPr>
        <p:spPr>
          <a:xfrm>
            <a:off x="381000" y="1816100"/>
            <a:ext cx="8343900" cy="4135438"/>
          </a:xfrm>
          <a:prstGeom prst="rect">
            <a:avLst/>
          </a:prstGeom>
        </p:spPr>
        <p:txBody>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3"/>
          <p:cNvSpPr>
            <a:spLocks noGrp="1"/>
          </p:cNvSpPr>
          <p:nvPr>
            <p:ph type="body" sz="quarter" idx="10"/>
          </p:nvPr>
        </p:nvSpPr>
        <p:spPr>
          <a:xfrm>
            <a:off x="380999" y="1265237"/>
            <a:ext cx="3902901" cy="365125"/>
          </a:xfrm>
          <a:prstGeom prst="rect">
            <a:avLst/>
          </a:prstGeom>
        </p:spPr>
        <p:txBody>
          <a:bodyPr/>
          <a:lstStyle>
            <a:lvl1pPr marL="0" indent="0">
              <a:buNone/>
              <a:defRPr spc="0" baseline="0">
                <a:latin typeface="Arial" panose="020B0604020202020204" pitchFamily="34" charset="0"/>
                <a:cs typeface="Arial" panose="020B0604020202020204" pitchFamily="34" charset="0"/>
              </a:defRPr>
            </a:lvl1pPr>
            <a:lvl2pPr marL="0" indent="0">
              <a:buFont typeface="Arial" panose="020B0604020202020204" pitchFamily="34" charset="0"/>
              <a:buNone/>
              <a:defRPr sz="16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4" name="Slide Number Placeholder 5">
            <a:extLst>
              <a:ext uri="{FF2B5EF4-FFF2-40B4-BE49-F238E27FC236}">
                <a16:creationId xmlns:a16="http://schemas.microsoft.com/office/drawing/2014/main" id="{1A09DF09-465F-FF31-8566-63D560F93621}"/>
              </a:ext>
            </a:extLst>
          </p:cNvPr>
          <p:cNvSpPr>
            <a:spLocks noGrp="1"/>
          </p:cNvSpPr>
          <p:nvPr>
            <p:ph type="sldNum" sz="quarter" idx="15"/>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7F8DB48E-9E58-43F3-B41F-96AD8E1FD3BD}" type="slidenum">
              <a:rPr lang="en-US"/>
              <a:pPr>
                <a:defRPr/>
              </a:pPr>
              <a:t>‹#›</a:t>
            </a:fld>
            <a:endParaRPr lang="en-US" dirty="0"/>
          </a:p>
        </p:txBody>
      </p:sp>
    </p:spTree>
    <p:extLst>
      <p:ext uri="{BB962C8B-B14F-4D97-AF65-F5344CB8AC3E}">
        <p14:creationId xmlns:p14="http://schemas.microsoft.com/office/powerpoint/2010/main" val="274656076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03 Content Slide_Text_Subheading">
    <p:spTree>
      <p:nvGrpSpPr>
        <p:cNvPr id="1" name=""/>
        <p:cNvGrpSpPr/>
        <p:nvPr/>
      </p:nvGrpSpPr>
      <p:grpSpPr>
        <a:xfrm>
          <a:off x="0" y="0"/>
          <a:ext cx="0" cy="0"/>
          <a:chOff x="0" y="0"/>
          <a:chExt cx="0" cy="0"/>
        </a:xfrm>
      </p:grpSpPr>
      <p:pic>
        <p:nvPicPr>
          <p:cNvPr id="4" name="Picture 1" descr="A picture containing light, vector graphics&#10;&#10;Description automatically generated">
            <a:extLst>
              <a:ext uri="{FF2B5EF4-FFF2-40B4-BE49-F238E27FC236}">
                <a16:creationId xmlns:a16="http://schemas.microsoft.com/office/drawing/2014/main" id="{7522DBC4-2402-F00F-A379-8A9FB6B1B5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3"/>
          <p:cNvSpPr>
            <a:spLocks noGrp="1"/>
          </p:cNvSpPr>
          <p:nvPr>
            <p:ph type="body" sz="quarter" idx="10"/>
          </p:nvPr>
        </p:nvSpPr>
        <p:spPr>
          <a:xfrm>
            <a:off x="380999" y="1265237"/>
            <a:ext cx="3902901" cy="365125"/>
          </a:xfrm>
          <a:prstGeom prst="rect">
            <a:avLst/>
          </a:prstGeom>
        </p:spPr>
        <p:txBody>
          <a:bodyPr/>
          <a:lstStyle>
            <a:lvl1pPr marL="0" indent="0">
              <a:buNone/>
              <a:defRPr spc="0" baseline="0">
                <a:latin typeface="Arial" panose="020B0604020202020204" pitchFamily="34" charset="0"/>
                <a:cs typeface="Arial" panose="020B0604020202020204" pitchFamily="34" charset="0"/>
              </a:defRPr>
            </a:lvl1pPr>
            <a:lvl2pPr marL="0" indent="0">
              <a:buFont typeface="Arial" panose="020B0604020202020204" pitchFamily="34" charset="0"/>
              <a:buNone/>
              <a:defRPr sz="16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3" name="Text Placeholder 6"/>
          <p:cNvSpPr>
            <a:spLocks noGrp="1"/>
          </p:cNvSpPr>
          <p:nvPr>
            <p:ph type="body" sz="quarter" idx="13"/>
          </p:nvPr>
        </p:nvSpPr>
        <p:spPr>
          <a:xfrm>
            <a:off x="381000" y="1816100"/>
            <a:ext cx="8343900" cy="4134698"/>
          </a:xfrm>
          <a:prstGeom prst="rect">
            <a:avLst/>
          </a:prstGeom>
        </p:spPr>
        <p:txBody>
          <a:bodyPr numCol="1" spcCol="360000"/>
          <a:lstStyle>
            <a:lvl1pPr>
              <a:defRPr sz="1600">
                <a:solidFill>
                  <a:schemeClr val="tx1"/>
                </a:solidFill>
              </a:defRPr>
            </a:lvl1pPr>
          </a:lstStyle>
          <a:p>
            <a:pPr lvl="0"/>
            <a:r>
              <a:rPr lang="en-US"/>
              <a:t>Click to edit Master text styles</a:t>
            </a:r>
          </a:p>
          <a:p>
            <a:pPr lvl="1"/>
            <a:r>
              <a:rPr lang="en-US"/>
              <a:t>Second level</a:t>
            </a:r>
          </a:p>
          <a:p>
            <a:pPr lvl="2"/>
            <a:r>
              <a:rPr lang="en-US"/>
              <a:t>Third level</a:t>
            </a:r>
          </a:p>
        </p:txBody>
      </p:sp>
      <p:sp>
        <p:nvSpPr>
          <p:cNvPr id="5" name="Slide Number Placeholder 5">
            <a:extLst>
              <a:ext uri="{FF2B5EF4-FFF2-40B4-BE49-F238E27FC236}">
                <a16:creationId xmlns:a16="http://schemas.microsoft.com/office/drawing/2014/main" id="{B9848581-5777-CCA2-735C-B29D6F4E468D}"/>
              </a:ext>
            </a:extLst>
          </p:cNvPr>
          <p:cNvSpPr>
            <a:spLocks noGrp="1"/>
          </p:cNvSpPr>
          <p:nvPr>
            <p:ph type="sldNum" sz="quarter" idx="14"/>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C438CC4F-C61E-4D89-BBCF-E68A17A44AD4}" type="slidenum">
              <a:rPr lang="en-US"/>
              <a:pPr>
                <a:defRPr/>
              </a:pPr>
              <a:t>‹#›</a:t>
            </a:fld>
            <a:endParaRPr lang="en-US" dirty="0"/>
          </a:p>
        </p:txBody>
      </p:sp>
    </p:spTree>
    <p:extLst>
      <p:ext uri="{BB962C8B-B14F-4D97-AF65-F5344CB8AC3E}">
        <p14:creationId xmlns:p14="http://schemas.microsoft.com/office/powerpoint/2010/main" val="373241340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03 Content Slide_One Image">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6B948957-060E-1496-AF30-9AD75521EE3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9"/>
          <p:cNvSpPr>
            <a:spLocks noGrp="1"/>
          </p:cNvSpPr>
          <p:nvPr>
            <p:ph type="pic" sz="quarter" idx="11"/>
          </p:nvPr>
        </p:nvSpPr>
        <p:spPr>
          <a:xfrm>
            <a:off x="380999" y="1268413"/>
            <a:ext cx="8343901" cy="4682386"/>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1EAD0757-4A48-E03A-5861-4A78E8934153}"/>
              </a:ext>
            </a:extLst>
          </p:cNvPr>
          <p:cNvSpPr>
            <a:spLocks noGrp="1"/>
          </p:cNvSpPr>
          <p:nvPr>
            <p:ph type="sldNum" sz="quarter" idx="12"/>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B8460BAE-735F-4875-A2BB-4CF1A92EA80D}" type="slidenum">
              <a:rPr lang="en-US"/>
              <a:pPr>
                <a:defRPr/>
              </a:pPr>
              <a:t>‹#›</a:t>
            </a:fld>
            <a:endParaRPr lang="en-US" dirty="0"/>
          </a:p>
        </p:txBody>
      </p:sp>
    </p:spTree>
    <p:extLst>
      <p:ext uri="{BB962C8B-B14F-4D97-AF65-F5344CB8AC3E}">
        <p14:creationId xmlns:p14="http://schemas.microsoft.com/office/powerpoint/2010/main" val="182916804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03 Content Slide_One Video">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C6F5E12F-208B-EADC-1374-02633362C76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Media Placeholder 11"/>
          <p:cNvSpPr>
            <a:spLocks noGrp="1"/>
          </p:cNvSpPr>
          <p:nvPr>
            <p:ph type="media" sz="quarter" idx="10"/>
          </p:nvPr>
        </p:nvSpPr>
        <p:spPr>
          <a:xfrm>
            <a:off x="380999" y="1268411"/>
            <a:ext cx="8343901" cy="4683600"/>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8E606961-09BB-89FE-75B2-A9FA33C1F6FC}"/>
              </a:ext>
            </a:extLst>
          </p:cNvPr>
          <p:cNvSpPr>
            <a:spLocks noGrp="1"/>
          </p:cNvSpPr>
          <p:nvPr>
            <p:ph type="sldNum" sz="quarter" idx="11"/>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3F445DF1-9A91-4A25-91D3-30628396B748}" type="slidenum">
              <a:rPr lang="en-US"/>
              <a:pPr>
                <a:defRPr/>
              </a:pPr>
              <a:t>‹#›</a:t>
            </a:fld>
            <a:endParaRPr lang="en-US" dirty="0"/>
          </a:p>
        </p:txBody>
      </p:sp>
    </p:spTree>
    <p:extLst>
      <p:ext uri="{BB962C8B-B14F-4D97-AF65-F5344CB8AC3E}">
        <p14:creationId xmlns:p14="http://schemas.microsoft.com/office/powerpoint/2010/main" val="1532456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01 Title Slide_Portrait Image">
    <p:spTree>
      <p:nvGrpSpPr>
        <p:cNvPr id="1" name=""/>
        <p:cNvGrpSpPr/>
        <p:nvPr/>
      </p:nvGrpSpPr>
      <p:grpSpPr>
        <a:xfrm>
          <a:off x="0" y="0"/>
          <a:ext cx="0" cy="0"/>
          <a:chOff x="0" y="0"/>
          <a:chExt cx="0" cy="0"/>
        </a:xfrm>
      </p:grpSpPr>
      <p:pic>
        <p:nvPicPr>
          <p:cNvPr id="4" name="Picture 1" descr="Graphical user interface, application, Word&#10;&#10;Description automatically generated">
            <a:extLst>
              <a:ext uri="{FF2B5EF4-FFF2-40B4-BE49-F238E27FC236}">
                <a16:creationId xmlns:a16="http://schemas.microsoft.com/office/drawing/2014/main" id="{A1609CE8-625D-8469-6063-99C043D4C71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03475" y="1588"/>
            <a:ext cx="216852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246EBDD4-1DDD-78DA-1094-C4069E369BF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0813" y="450850"/>
            <a:ext cx="3186112"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FADC9CEE-C680-8277-48B9-57E2027DFAF4}"/>
              </a:ext>
            </a:extLst>
          </p:cNvPr>
          <p:cNvSpPr/>
          <p:nvPr userDrawn="1"/>
        </p:nvSpPr>
        <p:spPr>
          <a:xfrm>
            <a:off x="0" y="0"/>
            <a:ext cx="2400300" cy="433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itle 1">
            <a:extLst>
              <a:ext uri="{FF2B5EF4-FFF2-40B4-BE49-F238E27FC236}">
                <a16:creationId xmlns:a16="http://schemas.microsoft.com/office/drawing/2014/main" id="{86526BDD-8B37-426A-E65D-DE1B7E9BD3F6}"/>
              </a:ext>
            </a:extLst>
          </p:cNvPr>
          <p:cNvSpPr txBox="1">
            <a:spLocks/>
          </p:cNvSpPr>
          <p:nvPr userDrawn="1"/>
        </p:nvSpPr>
        <p:spPr>
          <a:xfrm>
            <a:off x="419100" y="114300"/>
            <a:ext cx="4295775" cy="433388"/>
          </a:xfrm>
          <a:prstGeom prst="rect">
            <a:avLst/>
          </a:prstGeom>
        </p:spPr>
        <p:txBody>
          <a:bodyPr/>
          <a:lstStyle>
            <a:lvl1pPr algn="l" defTabSz="914400" rtl="0" eaLnBrk="1" latinLnBrk="0" hangingPunct="1">
              <a:lnSpc>
                <a:spcPct val="90000"/>
              </a:lnSpc>
              <a:spcBef>
                <a:spcPct val="0"/>
              </a:spcBef>
              <a:buNone/>
              <a:defRPr sz="3000" b="1" i="0" kern="1200">
                <a:solidFill>
                  <a:schemeClr val="bg1"/>
                </a:solidFill>
                <a:latin typeface="Arial" panose="020B0604020202020204" pitchFamily="34" charset="0"/>
                <a:ea typeface="+mj-ea"/>
                <a:cs typeface="Arial" panose="020B0604020202020204" pitchFamily="34" charset="0"/>
              </a:defRPr>
            </a:lvl1pPr>
          </a:lstStyle>
          <a:p>
            <a:pPr>
              <a:defRPr/>
            </a:pPr>
            <a:r>
              <a:rPr lang="en-US" sz="1200" dirty="0">
                <a:solidFill>
                  <a:srgbClr val="C00000"/>
                </a:solidFill>
              </a:rPr>
              <a:t>Choose a security classification, go to View &gt; Slide Master: UNOFFICIAL / OFFICIAL / OFFICIAL: SENSITIVE</a:t>
            </a:r>
          </a:p>
        </p:txBody>
      </p:sp>
      <p:sp>
        <p:nvSpPr>
          <p:cNvPr id="9" name="Rectangle 8">
            <a:extLst>
              <a:ext uri="{FF2B5EF4-FFF2-40B4-BE49-F238E27FC236}">
                <a16:creationId xmlns:a16="http://schemas.microsoft.com/office/drawing/2014/main" id="{87510ABD-0702-18FB-2423-B213FB5B137A}"/>
              </a:ext>
            </a:extLst>
          </p:cNvPr>
          <p:cNvSpPr/>
          <p:nvPr userDrawn="1"/>
        </p:nvSpPr>
        <p:spPr>
          <a:xfrm>
            <a:off x="0" y="6424613"/>
            <a:ext cx="4572000" cy="433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Title 1">
            <a:extLst>
              <a:ext uri="{FF2B5EF4-FFF2-40B4-BE49-F238E27FC236}">
                <a16:creationId xmlns:a16="http://schemas.microsoft.com/office/drawing/2014/main" id="{A4A7EA03-E0A5-EDA7-67D1-AB96EF7100FD}"/>
              </a:ext>
            </a:extLst>
          </p:cNvPr>
          <p:cNvSpPr txBox="1">
            <a:spLocks/>
          </p:cNvSpPr>
          <p:nvPr userDrawn="1"/>
        </p:nvSpPr>
        <p:spPr>
          <a:xfrm>
            <a:off x="419100" y="6310313"/>
            <a:ext cx="4376738" cy="433387"/>
          </a:xfrm>
          <a:prstGeom prst="rect">
            <a:avLst/>
          </a:prstGeom>
        </p:spPr>
        <p:txBody>
          <a:bodyPr anchor="b"/>
          <a:lstStyle>
            <a:lvl1pPr algn="l" defTabSz="914400" rtl="0" eaLnBrk="1" latinLnBrk="0" hangingPunct="1">
              <a:lnSpc>
                <a:spcPct val="90000"/>
              </a:lnSpc>
              <a:spcBef>
                <a:spcPct val="0"/>
              </a:spcBef>
              <a:buNone/>
              <a:defRPr sz="3000" b="1" i="0" kern="1200">
                <a:solidFill>
                  <a:schemeClr val="bg1"/>
                </a:solidFill>
                <a:latin typeface="Arial" panose="020B0604020202020204" pitchFamily="34" charset="0"/>
                <a:ea typeface="+mj-ea"/>
                <a:cs typeface="Arial" panose="020B0604020202020204" pitchFamily="34" charset="0"/>
              </a:defRPr>
            </a:lvl1pPr>
          </a:lstStyle>
          <a:p>
            <a:pPr>
              <a:defRPr/>
            </a:pPr>
            <a:r>
              <a:rPr lang="en-US" sz="1200" dirty="0">
                <a:solidFill>
                  <a:srgbClr val="C00000"/>
                </a:solidFill>
              </a:rPr>
              <a:t>Choose a security classification, go to View &gt; Slide Master: UNOFFICIAL / OFFICIAL / OFFICIAL: SENSITIVE</a:t>
            </a:r>
          </a:p>
        </p:txBody>
      </p:sp>
      <p:sp>
        <p:nvSpPr>
          <p:cNvPr id="2" name="Title 1"/>
          <p:cNvSpPr>
            <a:spLocks noGrp="1"/>
          </p:cNvSpPr>
          <p:nvPr>
            <p:ph type="ctrTitle"/>
          </p:nvPr>
        </p:nvSpPr>
        <p:spPr>
          <a:xfrm>
            <a:off x="419099" y="1873771"/>
            <a:ext cx="3718185" cy="971103"/>
          </a:xfrm>
          <a:prstGeom prst="rect">
            <a:avLst/>
          </a:prstGeom>
        </p:spPr>
        <p:txBody>
          <a:bodyPr anchor="t" anchorCtr="0">
            <a:normAutofit/>
          </a:bodyPr>
          <a:lstStyle>
            <a:lvl1pPr algn="l">
              <a:defRPr sz="3000"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419101" y="3099250"/>
            <a:ext cx="2963370" cy="2549988"/>
          </a:xfrm>
        </p:spPr>
        <p:txBody>
          <a:bodyPr anchor="t"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spc="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Picture Placeholder 4"/>
          <p:cNvSpPr>
            <a:spLocks noGrp="1"/>
          </p:cNvSpPr>
          <p:nvPr>
            <p:ph type="pic" sz="quarter" idx="10"/>
          </p:nvPr>
        </p:nvSpPr>
        <p:spPr>
          <a:xfrm>
            <a:off x="4572000" y="0"/>
            <a:ext cx="4572000" cy="6858000"/>
          </a:xfrm>
          <a:prstGeom prst="rect">
            <a:avLst/>
          </a:prstGeom>
        </p:spPr>
        <p:txBody>
          <a:bodyPr/>
          <a:lstStyle>
            <a:lvl1pPr>
              <a:defRPr sz="3000">
                <a:solidFill>
                  <a:srgbClr val="2461E5"/>
                </a:solidFill>
                <a:latin typeface="Arial" panose="020B0604020202020204" pitchFamily="34" charset="0"/>
                <a:cs typeface="Arial" panose="020B0604020202020204" pitchFamily="34" charset="0"/>
              </a:defRPr>
            </a:lvl1pPr>
          </a:lstStyle>
          <a:p>
            <a:pPr lvl="0"/>
            <a:r>
              <a:rPr lang="en-US" noProof="0" dirty="0"/>
              <a:t>Click icon to add picture</a:t>
            </a:r>
          </a:p>
        </p:txBody>
      </p:sp>
    </p:spTree>
    <p:extLst>
      <p:ext uri="{BB962C8B-B14F-4D97-AF65-F5344CB8AC3E}">
        <p14:creationId xmlns:p14="http://schemas.microsoft.com/office/powerpoint/2010/main" val="203737181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03 Content Slide_Text and images">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1CB957AB-F402-2318-B97B-6CFA0F379DE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9"/>
          <p:cNvSpPr>
            <a:spLocks noGrp="1"/>
          </p:cNvSpPr>
          <p:nvPr>
            <p:ph type="pic" sz="quarter" idx="11"/>
          </p:nvPr>
        </p:nvSpPr>
        <p:spPr>
          <a:xfrm>
            <a:off x="4572000" y="1265238"/>
            <a:ext cx="4152900" cy="2328122"/>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2" name="Picture Placeholder 9"/>
          <p:cNvSpPr>
            <a:spLocks noGrp="1"/>
          </p:cNvSpPr>
          <p:nvPr>
            <p:ph type="pic" sz="quarter" idx="12"/>
          </p:nvPr>
        </p:nvSpPr>
        <p:spPr>
          <a:xfrm>
            <a:off x="4572000" y="3708892"/>
            <a:ext cx="4152900" cy="2328122"/>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4" name="Text Placeholder 3"/>
          <p:cNvSpPr>
            <a:spLocks noGrp="1"/>
          </p:cNvSpPr>
          <p:nvPr>
            <p:ph type="body" sz="quarter" idx="10"/>
          </p:nvPr>
        </p:nvSpPr>
        <p:spPr>
          <a:xfrm>
            <a:off x="380999" y="1265237"/>
            <a:ext cx="3902901" cy="365125"/>
          </a:xfrm>
          <a:prstGeom prst="rect">
            <a:avLst/>
          </a:prstGeom>
        </p:spPr>
        <p:txBody>
          <a:bodyPr/>
          <a:lstStyle>
            <a:lvl1pPr marL="0" indent="0">
              <a:buNone/>
              <a:defRPr spc="0" baseline="0">
                <a:latin typeface="Arial" panose="020B0604020202020204" pitchFamily="34" charset="0"/>
                <a:cs typeface="Arial" panose="020B0604020202020204" pitchFamily="34" charset="0"/>
              </a:defRPr>
            </a:lvl1pPr>
            <a:lvl2pPr marL="0" indent="0">
              <a:buFont typeface="Arial" panose="020B0604020202020204" pitchFamily="34" charset="0"/>
              <a:buNone/>
              <a:defRPr sz="16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15" name="Text Placeholder 14"/>
          <p:cNvSpPr>
            <a:spLocks noGrp="1"/>
          </p:cNvSpPr>
          <p:nvPr>
            <p:ph type="body" sz="quarter" idx="13"/>
          </p:nvPr>
        </p:nvSpPr>
        <p:spPr>
          <a:xfrm>
            <a:off x="381000" y="1816100"/>
            <a:ext cx="3903664" cy="4228798"/>
          </a:xfrm>
          <a:prstGeom prst="rect">
            <a:avLst/>
          </a:prstGeom>
        </p:spPr>
        <p:txBody>
          <a:bodyPr/>
          <a:lstStyle>
            <a:lvl1pPr marL="0" indent="0">
              <a:buNone/>
              <a:defRPr sz="1600" spc="0" baseline="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lide Number Placeholder 5">
            <a:extLst>
              <a:ext uri="{FF2B5EF4-FFF2-40B4-BE49-F238E27FC236}">
                <a16:creationId xmlns:a16="http://schemas.microsoft.com/office/drawing/2014/main" id="{F3DFC541-A62D-0358-836C-D08620C54228}"/>
              </a:ext>
            </a:extLst>
          </p:cNvPr>
          <p:cNvSpPr>
            <a:spLocks noGrp="1"/>
          </p:cNvSpPr>
          <p:nvPr>
            <p:ph type="sldNum" sz="quarter" idx="14"/>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0C2E78E5-0E18-4FA3-A3CC-B4D56547D442}" type="slidenum">
              <a:rPr lang="en-US"/>
              <a:pPr>
                <a:defRPr/>
              </a:pPr>
              <a:t>‹#›</a:t>
            </a:fld>
            <a:endParaRPr lang="en-US" dirty="0"/>
          </a:p>
        </p:txBody>
      </p:sp>
    </p:spTree>
    <p:extLst>
      <p:ext uri="{BB962C8B-B14F-4D97-AF65-F5344CB8AC3E}">
        <p14:creationId xmlns:p14="http://schemas.microsoft.com/office/powerpoint/2010/main" val="230850645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03 Content Slide_Chart-Graph">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C6CFD090-83C7-AC28-066C-9336B0A439F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hart Placeholder 12"/>
          <p:cNvSpPr>
            <a:spLocks noGrp="1"/>
          </p:cNvSpPr>
          <p:nvPr>
            <p:ph type="chart" sz="quarter" idx="14"/>
          </p:nvPr>
        </p:nvSpPr>
        <p:spPr>
          <a:xfrm>
            <a:off x="380999" y="1903719"/>
            <a:ext cx="8343900" cy="417546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0"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12" name="Text Placeholder 3"/>
          <p:cNvSpPr>
            <a:spLocks noGrp="1"/>
          </p:cNvSpPr>
          <p:nvPr>
            <p:ph type="body" sz="quarter" idx="10"/>
          </p:nvPr>
        </p:nvSpPr>
        <p:spPr>
          <a:xfrm>
            <a:off x="380999" y="1265237"/>
            <a:ext cx="8343900" cy="365125"/>
          </a:xfrm>
          <a:prstGeom prst="rect">
            <a:avLst/>
          </a:prstGeom>
        </p:spPr>
        <p:txBody>
          <a:bodyPr/>
          <a:lstStyle>
            <a:lvl1pPr marL="0" indent="0">
              <a:buNone/>
              <a:defRPr spc="0" baseline="0">
                <a:latin typeface="Arial" panose="020B0604020202020204" pitchFamily="34" charset="0"/>
                <a:cs typeface="Arial" panose="020B0604020202020204" pitchFamily="34" charset="0"/>
              </a:defRPr>
            </a:lvl1pPr>
            <a:lvl2pPr marL="0" indent="0">
              <a:buFont typeface="Arial" panose="020B0604020202020204" pitchFamily="34" charset="0"/>
              <a:buNone/>
              <a:defRPr sz="16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3" name="Slide Number Placeholder 5">
            <a:extLst>
              <a:ext uri="{FF2B5EF4-FFF2-40B4-BE49-F238E27FC236}">
                <a16:creationId xmlns:a16="http://schemas.microsoft.com/office/drawing/2014/main" id="{8AB07645-1CC3-21FD-73D9-1B715C70FD39}"/>
              </a:ext>
            </a:extLst>
          </p:cNvPr>
          <p:cNvSpPr>
            <a:spLocks noGrp="1"/>
          </p:cNvSpPr>
          <p:nvPr>
            <p:ph type="sldNum" sz="quarter" idx="15"/>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7DC77BA4-0E6F-4F26-8AEE-BE2B97572C9A}" type="slidenum">
              <a:rPr lang="en-US"/>
              <a:pPr>
                <a:defRPr/>
              </a:pPr>
              <a:t>‹#›</a:t>
            </a:fld>
            <a:endParaRPr lang="en-US" dirty="0"/>
          </a:p>
        </p:txBody>
      </p:sp>
    </p:spTree>
    <p:extLst>
      <p:ext uri="{BB962C8B-B14F-4D97-AF65-F5344CB8AC3E}">
        <p14:creationId xmlns:p14="http://schemas.microsoft.com/office/powerpoint/2010/main" val="144133928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03 Content Slide_Two Images">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D127DB2D-B4AD-4237-DB8C-B2749D52446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9"/>
          <p:cNvSpPr>
            <a:spLocks noGrp="1"/>
          </p:cNvSpPr>
          <p:nvPr>
            <p:ph type="pic" sz="quarter" idx="11"/>
          </p:nvPr>
        </p:nvSpPr>
        <p:spPr>
          <a:xfrm>
            <a:off x="380999" y="1268412"/>
            <a:ext cx="4002589" cy="4683600"/>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3" name="Picture Placeholder 9"/>
          <p:cNvSpPr>
            <a:spLocks noGrp="1"/>
          </p:cNvSpPr>
          <p:nvPr>
            <p:ph type="pic" sz="quarter" idx="12"/>
          </p:nvPr>
        </p:nvSpPr>
        <p:spPr>
          <a:xfrm>
            <a:off x="4722313" y="1268412"/>
            <a:ext cx="4002587" cy="4683600"/>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6D3876BB-C088-7376-0D26-F9683F59C3BB}"/>
              </a:ext>
            </a:extLst>
          </p:cNvPr>
          <p:cNvSpPr>
            <a:spLocks noGrp="1"/>
          </p:cNvSpPr>
          <p:nvPr>
            <p:ph type="sldNum" sz="quarter" idx="13"/>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0840FAF9-F646-415B-8874-0974D272986A}" type="slidenum">
              <a:rPr lang="en-US"/>
              <a:pPr>
                <a:defRPr/>
              </a:pPr>
              <a:t>‹#›</a:t>
            </a:fld>
            <a:endParaRPr lang="en-US" dirty="0"/>
          </a:p>
        </p:txBody>
      </p:sp>
    </p:spTree>
    <p:extLst>
      <p:ext uri="{BB962C8B-B14F-4D97-AF65-F5344CB8AC3E}">
        <p14:creationId xmlns:p14="http://schemas.microsoft.com/office/powerpoint/2010/main" val="148265756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03 Content Slide_Four Images">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4B731161-FC13-AA0B-07B4-BBD0197E41A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icture Placeholder 9"/>
          <p:cNvSpPr>
            <a:spLocks noGrp="1"/>
          </p:cNvSpPr>
          <p:nvPr>
            <p:ph type="pic" sz="quarter" idx="13"/>
          </p:nvPr>
        </p:nvSpPr>
        <p:spPr>
          <a:xfrm>
            <a:off x="381000" y="3683315"/>
            <a:ext cx="4002587" cy="225145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4" name="Picture Placeholder 9"/>
          <p:cNvSpPr>
            <a:spLocks noGrp="1"/>
          </p:cNvSpPr>
          <p:nvPr>
            <p:ph type="pic" sz="quarter" idx="14"/>
          </p:nvPr>
        </p:nvSpPr>
        <p:spPr>
          <a:xfrm>
            <a:off x="380999" y="1265236"/>
            <a:ext cx="4002587" cy="2251453"/>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5" name="Picture Placeholder 9"/>
          <p:cNvSpPr>
            <a:spLocks noGrp="1"/>
          </p:cNvSpPr>
          <p:nvPr>
            <p:ph type="pic" sz="quarter" idx="15"/>
          </p:nvPr>
        </p:nvSpPr>
        <p:spPr>
          <a:xfrm>
            <a:off x="4722313" y="3683315"/>
            <a:ext cx="4002587" cy="225145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6" name="Picture Placeholder 9"/>
          <p:cNvSpPr>
            <a:spLocks noGrp="1"/>
          </p:cNvSpPr>
          <p:nvPr>
            <p:ph type="pic" sz="quarter" idx="16"/>
          </p:nvPr>
        </p:nvSpPr>
        <p:spPr>
          <a:xfrm>
            <a:off x="4722312" y="1265237"/>
            <a:ext cx="4002587" cy="225145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1D9E25D4-B4EE-B028-CF13-01A48BCD314E}"/>
              </a:ext>
            </a:extLst>
          </p:cNvPr>
          <p:cNvSpPr>
            <a:spLocks noGrp="1"/>
          </p:cNvSpPr>
          <p:nvPr>
            <p:ph type="sldNum" sz="quarter" idx="17"/>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84277000-E761-4F1C-BD68-924CC079D64E}" type="slidenum">
              <a:rPr lang="en-US"/>
              <a:pPr>
                <a:defRPr/>
              </a:pPr>
              <a:t>‹#›</a:t>
            </a:fld>
            <a:endParaRPr lang="en-US" dirty="0"/>
          </a:p>
        </p:txBody>
      </p:sp>
    </p:spTree>
    <p:extLst>
      <p:ext uri="{BB962C8B-B14F-4D97-AF65-F5344CB8AC3E}">
        <p14:creationId xmlns:p14="http://schemas.microsoft.com/office/powerpoint/2010/main" val="85121702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1482601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02 Section Title_White">
    <p:spTree>
      <p:nvGrpSpPr>
        <p:cNvPr id="1" name=""/>
        <p:cNvGrpSpPr/>
        <p:nvPr/>
      </p:nvGrpSpPr>
      <p:grpSpPr>
        <a:xfrm>
          <a:off x="0" y="0"/>
          <a:ext cx="0" cy="0"/>
          <a:chOff x="0" y="0"/>
          <a:chExt cx="0" cy="0"/>
        </a:xfrm>
      </p:grpSpPr>
      <p:pic>
        <p:nvPicPr>
          <p:cNvPr id="4" name="Picture 1" descr="A black and white logo&#10;&#10;Description automatically generated with low confidence">
            <a:extLst>
              <a:ext uri="{FF2B5EF4-FFF2-40B4-BE49-F238E27FC236}">
                <a16:creationId xmlns:a16="http://schemas.microsoft.com/office/drawing/2014/main" id="{73C4E4F2-4294-EAF5-0C1D-863B447C73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9100" y="717550"/>
            <a:ext cx="5508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001188" y="1835063"/>
            <a:ext cx="4991724" cy="943062"/>
          </a:xfrm>
          <a:prstGeom prst="rect">
            <a:avLst/>
          </a:prstGeom>
        </p:spPr>
        <p:txBody>
          <a:bodyPr anchor="t" anchorCtr="0">
            <a:normAutofit/>
          </a:bodyPr>
          <a:lstStyle>
            <a:lvl1pPr algn="l">
              <a:defRPr sz="3000"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001186" y="2911476"/>
            <a:ext cx="4991725" cy="365125"/>
          </a:xfrm>
          <a:prstGeom prst="rect">
            <a:avLst/>
          </a:prstGeom>
        </p:spPr>
        <p:txBody>
          <a:bodyPr anchor="t" anchorCtr="0">
            <a:normAutofit/>
          </a:bodyPr>
          <a:lstStyle>
            <a:lvl1pPr marL="0" indent="0" algn="l">
              <a:buNone/>
              <a:defRPr sz="2000" spc="-50"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1882091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03 Content Slide_Text_Basic">
    <p:spTree>
      <p:nvGrpSpPr>
        <p:cNvPr id="1" name=""/>
        <p:cNvGrpSpPr/>
        <p:nvPr/>
      </p:nvGrpSpPr>
      <p:grpSpPr>
        <a:xfrm>
          <a:off x="0" y="0"/>
          <a:ext cx="0" cy="0"/>
          <a:chOff x="0" y="0"/>
          <a:chExt cx="0" cy="0"/>
        </a:xfrm>
      </p:grpSpPr>
      <p:pic>
        <p:nvPicPr>
          <p:cNvPr id="3" name="Picture 1" descr="A picture containing light, vector graphics&#10;&#10;Description automatically generated">
            <a:extLst>
              <a:ext uri="{FF2B5EF4-FFF2-40B4-BE49-F238E27FC236}">
                <a16:creationId xmlns:a16="http://schemas.microsoft.com/office/drawing/2014/main" id="{9A838A62-922D-4711-0139-A7DBF1C2A6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4"/>
          </p:nvPr>
        </p:nvSpPr>
        <p:spPr>
          <a:xfrm>
            <a:off x="381000" y="1265237"/>
            <a:ext cx="8343900" cy="4686301"/>
          </a:xfrm>
          <a:prstGeom prst="rect">
            <a:avLst/>
          </a:prstGeom>
        </p:spPr>
        <p:txBody>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5D9C5B8F-E442-A191-230C-7C7E64D8CE28}"/>
              </a:ext>
            </a:extLst>
          </p:cNvPr>
          <p:cNvSpPr>
            <a:spLocks noGrp="1"/>
          </p:cNvSpPr>
          <p:nvPr>
            <p:ph type="sldNum" sz="quarter" idx="15"/>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593036C8-1AEF-4D1A-A15A-B07342E958B6}" type="slidenum">
              <a:rPr lang="en-US"/>
              <a:pPr>
                <a:defRPr/>
              </a:pPr>
              <a:t>‹#›</a:t>
            </a:fld>
            <a:endParaRPr lang="en-US" dirty="0"/>
          </a:p>
        </p:txBody>
      </p:sp>
    </p:spTree>
    <p:extLst>
      <p:ext uri="{BB962C8B-B14F-4D97-AF65-F5344CB8AC3E}">
        <p14:creationId xmlns:p14="http://schemas.microsoft.com/office/powerpoint/2010/main" val="86958644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03 Content Slide_Text_Basic-Subheading">
    <p:spTree>
      <p:nvGrpSpPr>
        <p:cNvPr id="1" name=""/>
        <p:cNvGrpSpPr/>
        <p:nvPr/>
      </p:nvGrpSpPr>
      <p:grpSpPr>
        <a:xfrm>
          <a:off x="0" y="0"/>
          <a:ext cx="0" cy="0"/>
          <a:chOff x="0" y="0"/>
          <a:chExt cx="0" cy="0"/>
        </a:xfrm>
      </p:grpSpPr>
      <p:pic>
        <p:nvPicPr>
          <p:cNvPr id="3" name="Picture 1" descr="A picture containing light, vector graphics&#10;&#10;Description automatically generated">
            <a:extLst>
              <a:ext uri="{FF2B5EF4-FFF2-40B4-BE49-F238E27FC236}">
                <a16:creationId xmlns:a16="http://schemas.microsoft.com/office/drawing/2014/main" id="{37441279-1743-25D7-493A-C27463AE679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4"/>
          </p:nvPr>
        </p:nvSpPr>
        <p:spPr>
          <a:xfrm>
            <a:off x="381000" y="1816100"/>
            <a:ext cx="8343900" cy="4135438"/>
          </a:xfrm>
          <a:prstGeom prst="rect">
            <a:avLst/>
          </a:prstGeom>
        </p:spPr>
        <p:txBody>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3"/>
          <p:cNvSpPr>
            <a:spLocks noGrp="1"/>
          </p:cNvSpPr>
          <p:nvPr>
            <p:ph type="body" sz="quarter" idx="10"/>
          </p:nvPr>
        </p:nvSpPr>
        <p:spPr>
          <a:xfrm>
            <a:off x="380999" y="1265237"/>
            <a:ext cx="3902901" cy="365125"/>
          </a:xfrm>
          <a:prstGeom prst="rect">
            <a:avLst/>
          </a:prstGeom>
        </p:spPr>
        <p:txBody>
          <a:bodyPr/>
          <a:lstStyle>
            <a:lvl1pPr marL="0" indent="0">
              <a:buNone/>
              <a:defRPr spc="0" baseline="0">
                <a:latin typeface="Arial" panose="020B0604020202020204" pitchFamily="34" charset="0"/>
                <a:cs typeface="Arial" panose="020B0604020202020204" pitchFamily="34" charset="0"/>
              </a:defRPr>
            </a:lvl1pPr>
            <a:lvl2pPr marL="0" indent="0">
              <a:buFont typeface="Arial" panose="020B0604020202020204" pitchFamily="34" charset="0"/>
              <a:buNone/>
              <a:defRPr sz="16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4" name="Slide Number Placeholder 5">
            <a:extLst>
              <a:ext uri="{FF2B5EF4-FFF2-40B4-BE49-F238E27FC236}">
                <a16:creationId xmlns:a16="http://schemas.microsoft.com/office/drawing/2014/main" id="{4DB6C6F4-FEDF-3F40-F0D3-1CBAE5E6CC40}"/>
              </a:ext>
            </a:extLst>
          </p:cNvPr>
          <p:cNvSpPr>
            <a:spLocks noGrp="1"/>
          </p:cNvSpPr>
          <p:nvPr>
            <p:ph type="sldNum" sz="quarter" idx="15"/>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8ABCD899-F2D8-49D4-BE11-00B7DC81CBE5}" type="slidenum">
              <a:rPr lang="en-US"/>
              <a:pPr>
                <a:defRPr/>
              </a:pPr>
              <a:t>‹#›</a:t>
            </a:fld>
            <a:endParaRPr lang="en-US" dirty="0"/>
          </a:p>
        </p:txBody>
      </p:sp>
    </p:spTree>
    <p:extLst>
      <p:ext uri="{BB962C8B-B14F-4D97-AF65-F5344CB8AC3E}">
        <p14:creationId xmlns:p14="http://schemas.microsoft.com/office/powerpoint/2010/main" val="345886291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03 Content Slide_Text_Subheading">
    <p:spTree>
      <p:nvGrpSpPr>
        <p:cNvPr id="1" name=""/>
        <p:cNvGrpSpPr/>
        <p:nvPr/>
      </p:nvGrpSpPr>
      <p:grpSpPr>
        <a:xfrm>
          <a:off x="0" y="0"/>
          <a:ext cx="0" cy="0"/>
          <a:chOff x="0" y="0"/>
          <a:chExt cx="0" cy="0"/>
        </a:xfrm>
      </p:grpSpPr>
      <p:pic>
        <p:nvPicPr>
          <p:cNvPr id="4" name="Picture 1" descr="A picture containing light, vector graphics&#10;&#10;Description automatically generated">
            <a:extLst>
              <a:ext uri="{FF2B5EF4-FFF2-40B4-BE49-F238E27FC236}">
                <a16:creationId xmlns:a16="http://schemas.microsoft.com/office/drawing/2014/main" id="{D7C73858-34A9-E09A-C1EF-9912A3CFF4E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3"/>
          <p:cNvSpPr>
            <a:spLocks noGrp="1"/>
          </p:cNvSpPr>
          <p:nvPr>
            <p:ph type="body" sz="quarter" idx="10"/>
          </p:nvPr>
        </p:nvSpPr>
        <p:spPr>
          <a:xfrm>
            <a:off x="380999" y="1265237"/>
            <a:ext cx="3902901" cy="365125"/>
          </a:xfrm>
          <a:prstGeom prst="rect">
            <a:avLst/>
          </a:prstGeom>
        </p:spPr>
        <p:txBody>
          <a:bodyPr/>
          <a:lstStyle>
            <a:lvl1pPr marL="0" indent="0">
              <a:buNone/>
              <a:defRPr spc="0" baseline="0">
                <a:latin typeface="Arial" panose="020B0604020202020204" pitchFamily="34" charset="0"/>
                <a:cs typeface="Arial" panose="020B0604020202020204" pitchFamily="34" charset="0"/>
              </a:defRPr>
            </a:lvl1pPr>
            <a:lvl2pPr marL="0" indent="0">
              <a:buFont typeface="Arial" panose="020B0604020202020204" pitchFamily="34" charset="0"/>
              <a:buNone/>
              <a:defRPr sz="16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3" name="Text Placeholder 6"/>
          <p:cNvSpPr>
            <a:spLocks noGrp="1"/>
          </p:cNvSpPr>
          <p:nvPr>
            <p:ph type="body" sz="quarter" idx="13"/>
          </p:nvPr>
        </p:nvSpPr>
        <p:spPr>
          <a:xfrm>
            <a:off x="381000" y="1816100"/>
            <a:ext cx="8343900" cy="4134698"/>
          </a:xfrm>
          <a:prstGeom prst="rect">
            <a:avLst/>
          </a:prstGeom>
        </p:spPr>
        <p:txBody>
          <a:bodyPr numCol="1" spcCol="360000"/>
          <a:lstStyle>
            <a:lvl1pPr>
              <a:defRPr sz="1600">
                <a:solidFill>
                  <a:schemeClr val="tx1"/>
                </a:solidFill>
              </a:defRPr>
            </a:lvl1pPr>
          </a:lstStyle>
          <a:p>
            <a:pPr lvl="0"/>
            <a:r>
              <a:rPr lang="en-US"/>
              <a:t>Click to edit Master text styles</a:t>
            </a:r>
          </a:p>
          <a:p>
            <a:pPr lvl="1"/>
            <a:r>
              <a:rPr lang="en-US"/>
              <a:t>Second level</a:t>
            </a:r>
          </a:p>
          <a:p>
            <a:pPr lvl="2"/>
            <a:r>
              <a:rPr lang="en-US"/>
              <a:t>Third level</a:t>
            </a:r>
          </a:p>
        </p:txBody>
      </p:sp>
      <p:sp>
        <p:nvSpPr>
          <p:cNvPr id="5" name="Slide Number Placeholder 5">
            <a:extLst>
              <a:ext uri="{FF2B5EF4-FFF2-40B4-BE49-F238E27FC236}">
                <a16:creationId xmlns:a16="http://schemas.microsoft.com/office/drawing/2014/main" id="{B2E36333-53AF-A8B4-C7BF-E9C9AE08A72C}"/>
              </a:ext>
            </a:extLst>
          </p:cNvPr>
          <p:cNvSpPr>
            <a:spLocks noGrp="1"/>
          </p:cNvSpPr>
          <p:nvPr>
            <p:ph type="sldNum" sz="quarter" idx="14"/>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2534199E-1118-45E2-9328-719136D57EE7}" type="slidenum">
              <a:rPr lang="en-US"/>
              <a:pPr>
                <a:defRPr/>
              </a:pPr>
              <a:t>‹#›</a:t>
            </a:fld>
            <a:endParaRPr lang="en-US" dirty="0"/>
          </a:p>
        </p:txBody>
      </p:sp>
    </p:spTree>
    <p:extLst>
      <p:ext uri="{BB962C8B-B14F-4D97-AF65-F5344CB8AC3E}">
        <p14:creationId xmlns:p14="http://schemas.microsoft.com/office/powerpoint/2010/main" val="217691633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03 Content Slide_One Image">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507CFD78-5E02-3260-0D81-509F13AAA10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9"/>
          <p:cNvSpPr>
            <a:spLocks noGrp="1"/>
          </p:cNvSpPr>
          <p:nvPr>
            <p:ph type="pic" sz="quarter" idx="11"/>
          </p:nvPr>
        </p:nvSpPr>
        <p:spPr>
          <a:xfrm>
            <a:off x="380999" y="1268413"/>
            <a:ext cx="8343901" cy="4682386"/>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632536E3-8E4A-E5B4-AE88-D17783F013F5}"/>
              </a:ext>
            </a:extLst>
          </p:cNvPr>
          <p:cNvSpPr>
            <a:spLocks noGrp="1"/>
          </p:cNvSpPr>
          <p:nvPr>
            <p:ph type="sldNum" sz="quarter" idx="12"/>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5B8F66D8-2C2A-4C93-A178-44694B9B08C5}" type="slidenum">
              <a:rPr lang="en-US"/>
              <a:pPr>
                <a:defRPr/>
              </a:pPr>
              <a:t>‹#›</a:t>
            </a:fld>
            <a:endParaRPr lang="en-US" dirty="0"/>
          </a:p>
        </p:txBody>
      </p:sp>
    </p:spTree>
    <p:extLst>
      <p:ext uri="{BB962C8B-B14F-4D97-AF65-F5344CB8AC3E}">
        <p14:creationId xmlns:p14="http://schemas.microsoft.com/office/powerpoint/2010/main" val="716764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02 Section Title_Blue">
    <p:spTree>
      <p:nvGrpSpPr>
        <p:cNvPr id="1" name=""/>
        <p:cNvGrpSpPr/>
        <p:nvPr/>
      </p:nvGrpSpPr>
      <p:grpSpPr>
        <a:xfrm>
          <a:off x="0" y="0"/>
          <a:ext cx="0" cy="0"/>
          <a:chOff x="0" y="0"/>
          <a:chExt cx="0" cy="0"/>
        </a:xfrm>
      </p:grpSpPr>
      <p:pic>
        <p:nvPicPr>
          <p:cNvPr id="4" name="Picture 1" descr="A picture containing light&#10;&#10;Description automatically generated">
            <a:extLst>
              <a:ext uri="{FF2B5EF4-FFF2-40B4-BE49-F238E27FC236}">
                <a16:creationId xmlns:a16="http://schemas.microsoft.com/office/drawing/2014/main" id="{1BDDEB9F-2B68-ECF7-8FC5-0D902965044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9100" y="717550"/>
            <a:ext cx="5524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Graphical user interface, application, Word&#10;&#10;Description automatically generated">
            <a:extLst>
              <a:ext uri="{FF2B5EF4-FFF2-40B4-BE49-F238E27FC236}">
                <a16:creationId xmlns:a16="http://schemas.microsoft.com/office/drawing/2014/main" id="{81539E60-6BE4-887F-8F4E-C58733B02DA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75475" y="0"/>
            <a:ext cx="2168525"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A523B4E2-4FF8-21CD-2C50-89CA5FEDE80A}"/>
              </a:ext>
            </a:extLst>
          </p:cNvPr>
          <p:cNvSpPr/>
          <p:nvPr userDrawn="1"/>
        </p:nvSpPr>
        <p:spPr>
          <a:xfrm>
            <a:off x="0" y="6424613"/>
            <a:ext cx="9144000" cy="433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9F3AC746-3CAD-FD8C-5D26-7B20C071A6B6}"/>
              </a:ext>
            </a:extLst>
          </p:cNvPr>
          <p:cNvSpPr/>
          <p:nvPr userDrawn="1"/>
        </p:nvSpPr>
        <p:spPr>
          <a:xfrm>
            <a:off x="-1588" y="0"/>
            <a:ext cx="6969126" cy="433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 Placeholder 14">
            <a:extLst>
              <a:ext uri="{FF2B5EF4-FFF2-40B4-BE49-F238E27FC236}">
                <a16:creationId xmlns:a16="http://schemas.microsoft.com/office/drawing/2014/main" id="{AB2F96D0-1DA3-F535-9674-3B8D28B7DA34}"/>
              </a:ext>
            </a:extLst>
          </p:cNvPr>
          <p:cNvSpPr txBox="1">
            <a:spLocks/>
          </p:cNvSpPr>
          <p:nvPr userDrawn="1"/>
        </p:nvSpPr>
        <p:spPr>
          <a:xfrm>
            <a:off x="573088" y="82550"/>
            <a:ext cx="7997825"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b="1" dirty="0">
                <a:solidFill>
                  <a:srgbClr val="C00000"/>
                </a:solidFill>
              </a:rPr>
              <a:t>Choose a security classification, go to View &gt; Slide Master: UNOFFICIAL / OFFICIAL / OFFICIAL: SENSITIVE</a:t>
            </a:r>
          </a:p>
        </p:txBody>
      </p:sp>
      <p:sp>
        <p:nvSpPr>
          <p:cNvPr id="9" name="Text Placeholder 14">
            <a:extLst>
              <a:ext uri="{FF2B5EF4-FFF2-40B4-BE49-F238E27FC236}">
                <a16:creationId xmlns:a16="http://schemas.microsoft.com/office/drawing/2014/main" id="{544B8580-5C7F-3BF1-22D6-0C392FEA4CAC}"/>
              </a:ext>
            </a:extLst>
          </p:cNvPr>
          <p:cNvSpPr txBox="1">
            <a:spLocks/>
          </p:cNvSpPr>
          <p:nvPr userDrawn="1"/>
        </p:nvSpPr>
        <p:spPr>
          <a:xfrm>
            <a:off x="573088" y="6489700"/>
            <a:ext cx="7997825"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b="1" dirty="0">
                <a:solidFill>
                  <a:srgbClr val="C00000"/>
                </a:solidFill>
              </a:rPr>
              <a:t>Choose a security classification, go to View &gt; Slide Master: UNOFFICIAL / OFFICIAL / OFFICIAL: SENSITIVE</a:t>
            </a:r>
          </a:p>
        </p:txBody>
      </p:sp>
      <p:sp>
        <p:nvSpPr>
          <p:cNvPr id="2" name="Title 1"/>
          <p:cNvSpPr>
            <a:spLocks noGrp="1"/>
          </p:cNvSpPr>
          <p:nvPr>
            <p:ph type="ctrTitle"/>
          </p:nvPr>
        </p:nvSpPr>
        <p:spPr>
          <a:xfrm>
            <a:off x="2001188" y="1866377"/>
            <a:ext cx="4991724" cy="911747"/>
          </a:xfrm>
          <a:prstGeom prst="rect">
            <a:avLst/>
          </a:prstGeom>
        </p:spPr>
        <p:txBody>
          <a:bodyPr anchor="t" anchorCtr="0">
            <a:normAutofit/>
          </a:bodyPr>
          <a:lstStyle>
            <a:lvl1pPr algn="l">
              <a:defRPr sz="3000"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001186" y="2911476"/>
            <a:ext cx="4991725" cy="365125"/>
          </a:xfrm>
        </p:spPr>
        <p:txBody>
          <a:bodyPr anchor="t" anchorCtr="0">
            <a:normAutofit/>
          </a:bodyPr>
          <a:lstStyle>
            <a:lvl1pPr marL="0" indent="0" algn="l">
              <a:buNone/>
              <a:defRPr sz="2000" spc="-5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62820599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03 Content Slide_One Video">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109C4B91-F025-F9A0-34DA-272140AB7FE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Media Placeholder 11"/>
          <p:cNvSpPr>
            <a:spLocks noGrp="1"/>
          </p:cNvSpPr>
          <p:nvPr>
            <p:ph type="media" sz="quarter" idx="10"/>
          </p:nvPr>
        </p:nvSpPr>
        <p:spPr>
          <a:xfrm>
            <a:off x="380999" y="1268411"/>
            <a:ext cx="8343901" cy="4683600"/>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E9F55EFC-0CFE-26C2-3172-A374F042DB5D}"/>
              </a:ext>
            </a:extLst>
          </p:cNvPr>
          <p:cNvSpPr>
            <a:spLocks noGrp="1"/>
          </p:cNvSpPr>
          <p:nvPr>
            <p:ph type="sldNum" sz="quarter" idx="11"/>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14F62090-DA62-49E3-9195-C7E20C9C81D0}" type="slidenum">
              <a:rPr lang="en-US"/>
              <a:pPr>
                <a:defRPr/>
              </a:pPr>
              <a:t>‹#›</a:t>
            </a:fld>
            <a:endParaRPr lang="en-US" dirty="0"/>
          </a:p>
        </p:txBody>
      </p:sp>
    </p:spTree>
    <p:extLst>
      <p:ext uri="{BB962C8B-B14F-4D97-AF65-F5344CB8AC3E}">
        <p14:creationId xmlns:p14="http://schemas.microsoft.com/office/powerpoint/2010/main" val="128255429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03 Content Slide_Text and images">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7EE3F744-75C1-FDD1-B828-A23FEC4123D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9"/>
          <p:cNvSpPr>
            <a:spLocks noGrp="1"/>
          </p:cNvSpPr>
          <p:nvPr>
            <p:ph type="pic" sz="quarter" idx="11"/>
          </p:nvPr>
        </p:nvSpPr>
        <p:spPr>
          <a:xfrm>
            <a:off x="4572000" y="1265238"/>
            <a:ext cx="4152900" cy="2328122"/>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2" name="Picture Placeholder 9"/>
          <p:cNvSpPr>
            <a:spLocks noGrp="1"/>
          </p:cNvSpPr>
          <p:nvPr>
            <p:ph type="pic" sz="quarter" idx="12"/>
          </p:nvPr>
        </p:nvSpPr>
        <p:spPr>
          <a:xfrm>
            <a:off x="4572000" y="3708892"/>
            <a:ext cx="4152900" cy="2328122"/>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4" name="Text Placeholder 3"/>
          <p:cNvSpPr>
            <a:spLocks noGrp="1"/>
          </p:cNvSpPr>
          <p:nvPr>
            <p:ph type="body" sz="quarter" idx="10"/>
          </p:nvPr>
        </p:nvSpPr>
        <p:spPr>
          <a:xfrm>
            <a:off x="380999" y="1265237"/>
            <a:ext cx="3902901" cy="365125"/>
          </a:xfrm>
          <a:prstGeom prst="rect">
            <a:avLst/>
          </a:prstGeom>
        </p:spPr>
        <p:txBody>
          <a:bodyPr/>
          <a:lstStyle>
            <a:lvl1pPr marL="0" indent="0">
              <a:buNone/>
              <a:defRPr spc="0" baseline="0">
                <a:latin typeface="Arial" panose="020B0604020202020204" pitchFamily="34" charset="0"/>
                <a:cs typeface="Arial" panose="020B0604020202020204" pitchFamily="34" charset="0"/>
              </a:defRPr>
            </a:lvl1pPr>
            <a:lvl2pPr marL="0" indent="0">
              <a:buFont typeface="Arial" panose="020B0604020202020204" pitchFamily="34" charset="0"/>
              <a:buNone/>
              <a:defRPr sz="16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15" name="Text Placeholder 14"/>
          <p:cNvSpPr>
            <a:spLocks noGrp="1"/>
          </p:cNvSpPr>
          <p:nvPr>
            <p:ph type="body" sz="quarter" idx="13"/>
          </p:nvPr>
        </p:nvSpPr>
        <p:spPr>
          <a:xfrm>
            <a:off x="381000" y="1816100"/>
            <a:ext cx="3903664" cy="4228798"/>
          </a:xfrm>
          <a:prstGeom prst="rect">
            <a:avLst/>
          </a:prstGeom>
        </p:spPr>
        <p:txBody>
          <a:bodyPr/>
          <a:lstStyle>
            <a:lvl1pPr marL="0" indent="0">
              <a:buNone/>
              <a:defRPr sz="1600" spc="0" baseline="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lide Number Placeholder 5">
            <a:extLst>
              <a:ext uri="{FF2B5EF4-FFF2-40B4-BE49-F238E27FC236}">
                <a16:creationId xmlns:a16="http://schemas.microsoft.com/office/drawing/2014/main" id="{2CC237B5-D95D-0B20-175B-73952D59DE07}"/>
              </a:ext>
            </a:extLst>
          </p:cNvPr>
          <p:cNvSpPr>
            <a:spLocks noGrp="1"/>
          </p:cNvSpPr>
          <p:nvPr>
            <p:ph type="sldNum" sz="quarter" idx="14"/>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C37BA919-FCC8-4EA0-BE04-AE01D33F09C6}" type="slidenum">
              <a:rPr lang="en-US"/>
              <a:pPr>
                <a:defRPr/>
              </a:pPr>
              <a:t>‹#›</a:t>
            </a:fld>
            <a:endParaRPr lang="en-US" dirty="0"/>
          </a:p>
        </p:txBody>
      </p:sp>
    </p:spTree>
    <p:extLst>
      <p:ext uri="{BB962C8B-B14F-4D97-AF65-F5344CB8AC3E}">
        <p14:creationId xmlns:p14="http://schemas.microsoft.com/office/powerpoint/2010/main" val="422995795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2_03 Content Slide_Chart-Graph">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62176EBE-218A-2D79-D692-02307DA0E40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hart Placeholder 12"/>
          <p:cNvSpPr>
            <a:spLocks noGrp="1"/>
          </p:cNvSpPr>
          <p:nvPr>
            <p:ph type="chart" sz="quarter" idx="14"/>
          </p:nvPr>
        </p:nvSpPr>
        <p:spPr>
          <a:xfrm>
            <a:off x="380999" y="1903719"/>
            <a:ext cx="8343900" cy="417546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0"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12" name="Text Placeholder 3"/>
          <p:cNvSpPr>
            <a:spLocks noGrp="1"/>
          </p:cNvSpPr>
          <p:nvPr>
            <p:ph type="body" sz="quarter" idx="10"/>
          </p:nvPr>
        </p:nvSpPr>
        <p:spPr>
          <a:xfrm>
            <a:off x="380999" y="1265237"/>
            <a:ext cx="8343900" cy="365125"/>
          </a:xfrm>
          <a:prstGeom prst="rect">
            <a:avLst/>
          </a:prstGeom>
        </p:spPr>
        <p:txBody>
          <a:bodyPr/>
          <a:lstStyle>
            <a:lvl1pPr marL="0" indent="0">
              <a:buNone/>
              <a:defRPr spc="0" baseline="0">
                <a:latin typeface="Arial" panose="020B0604020202020204" pitchFamily="34" charset="0"/>
                <a:cs typeface="Arial" panose="020B0604020202020204" pitchFamily="34" charset="0"/>
              </a:defRPr>
            </a:lvl1pPr>
            <a:lvl2pPr marL="0" indent="0">
              <a:buFont typeface="Arial" panose="020B0604020202020204" pitchFamily="34" charset="0"/>
              <a:buNone/>
              <a:defRPr sz="16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3" name="Slide Number Placeholder 5">
            <a:extLst>
              <a:ext uri="{FF2B5EF4-FFF2-40B4-BE49-F238E27FC236}">
                <a16:creationId xmlns:a16="http://schemas.microsoft.com/office/drawing/2014/main" id="{FF0F0E7B-BEDA-D5D0-09E7-F79FEECD3D89}"/>
              </a:ext>
            </a:extLst>
          </p:cNvPr>
          <p:cNvSpPr>
            <a:spLocks noGrp="1"/>
          </p:cNvSpPr>
          <p:nvPr>
            <p:ph type="sldNum" sz="quarter" idx="15"/>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8CCF89BE-9610-48ED-AA21-B4C1B352EFE3}" type="slidenum">
              <a:rPr lang="en-US"/>
              <a:pPr>
                <a:defRPr/>
              </a:pPr>
              <a:t>‹#›</a:t>
            </a:fld>
            <a:endParaRPr lang="en-US" dirty="0"/>
          </a:p>
        </p:txBody>
      </p:sp>
    </p:spTree>
    <p:extLst>
      <p:ext uri="{BB962C8B-B14F-4D97-AF65-F5344CB8AC3E}">
        <p14:creationId xmlns:p14="http://schemas.microsoft.com/office/powerpoint/2010/main" val="327135197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03 Content Slide_Two Images">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5F736ABF-2017-57B0-B29A-67779FF32E9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9"/>
          <p:cNvSpPr>
            <a:spLocks noGrp="1"/>
          </p:cNvSpPr>
          <p:nvPr>
            <p:ph type="pic" sz="quarter" idx="11"/>
          </p:nvPr>
        </p:nvSpPr>
        <p:spPr>
          <a:xfrm>
            <a:off x="380999" y="1268412"/>
            <a:ext cx="4002589" cy="4683600"/>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3" name="Picture Placeholder 9"/>
          <p:cNvSpPr>
            <a:spLocks noGrp="1"/>
          </p:cNvSpPr>
          <p:nvPr>
            <p:ph type="pic" sz="quarter" idx="12"/>
          </p:nvPr>
        </p:nvSpPr>
        <p:spPr>
          <a:xfrm>
            <a:off x="4722313" y="1268412"/>
            <a:ext cx="4002587" cy="4683600"/>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29ECCB2F-AB8D-3886-EEC4-AB23C6453558}"/>
              </a:ext>
            </a:extLst>
          </p:cNvPr>
          <p:cNvSpPr>
            <a:spLocks noGrp="1"/>
          </p:cNvSpPr>
          <p:nvPr>
            <p:ph type="sldNum" sz="quarter" idx="13"/>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157B4298-6252-4342-89A9-C7E38829C475}" type="slidenum">
              <a:rPr lang="en-US"/>
              <a:pPr>
                <a:defRPr/>
              </a:pPr>
              <a:t>‹#›</a:t>
            </a:fld>
            <a:endParaRPr lang="en-US" dirty="0"/>
          </a:p>
        </p:txBody>
      </p:sp>
    </p:spTree>
    <p:extLst>
      <p:ext uri="{BB962C8B-B14F-4D97-AF65-F5344CB8AC3E}">
        <p14:creationId xmlns:p14="http://schemas.microsoft.com/office/powerpoint/2010/main" val="69504419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03 Content Slide_Four Images">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0F703B11-F93D-BA1D-B07D-1B47E5187A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icture Placeholder 9"/>
          <p:cNvSpPr>
            <a:spLocks noGrp="1"/>
          </p:cNvSpPr>
          <p:nvPr>
            <p:ph type="pic" sz="quarter" idx="13"/>
          </p:nvPr>
        </p:nvSpPr>
        <p:spPr>
          <a:xfrm>
            <a:off x="381000" y="3683315"/>
            <a:ext cx="4002587" cy="225145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4" name="Picture Placeholder 9"/>
          <p:cNvSpPr>
            <a:spLocks noGrp="1"/>
          </p:cNvSpPr>
          <p:nvPr>
            <p:ph type="pic" sz="quarter" idx="14"/>
          </p:nvPr>
        </p:nvSpPr>
        <p:spPr>
          <a:xfrm>
            <a:off x="380999" y="1265236"/>
            <a:ext cx="4002587" cy="2251453"/>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5" name="Picture Placeholder 9"/>
          <p:cNvSpPr>
            <a:spLocks noGrp="1"/>
          </p:cNvSpPr>
          <p:nvPr>
            <p:ph type="pic" sz="quarter" idx="15"/>
          </p:nvPr>
        </p:nvSpPr>
        <p:spPr>
          <a:xfrm>
            <a:off x="4722313" y="3683315"/>
            <a:ext cx="4002587" cy="225145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6" name="Picture Placeholder 9"/>
          <p:cNvSpPr>
            <a:spLocks noGrp="1"/>
          </p:cNvSpPr>
          <p:nvPr>
            <p:ph type="pic" sz="quarter" idx="16"/>
          </p:nvPr>
        </p:nvSpPr>
        <p:spPr>
          <a:xfrm>
            <a:off x="4722312" y="1265237"/>
            <a:ext cx="4002587" cy="225145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B6EBABDF-D50C-0310-68E3-06EFBB8FB387}"/>
              </a:ext>
            </a:extLst>
          </p:cNvPr>
          <p:cNvSpPr>
            <a:spLocks noGrp="1"/>
          </p:cNvSpPr>
          <p:nvPr>
            <p:ph type="sldNum" sz="quarter" idx="17"/>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C51332A6-16A9-48E2-98A6-4B8FAD13B049}" type="slidenum">
              <a:rPr lang="en-US"/>
              <a:pPr>
                <a:defRPr/>
              </a:pPr>
              <a:t>‹#›</a:t>
            </a:fld>
            <a:endParaRPr lang="en-US" dirty="0"/>
          </a:p>
        </p:txBody>
      </p:sp>
    </p:spTree>
    <p:extLst>
      <p:ext uri="{BB962C8B-B14F-4D97-AF65-F5344CB8AC3E}">
        <p14:creationId xmlns:p14="http://schemas.microsoft.com/office/powerpoint/2010/main" val="242615773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112661272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02 Section Title_Landscape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2DB694-832C-FE25-D97D-2C5F581208B8}"/>
              </a:ext>
            </a:extLst>
          </p:cNvPr>
          <p:cNvSpPr/>
          <p:nvPr userDrawn="1"/>
        </p:nvSpPr>
        <p:spPr>
          <a:xfrm>
            <a:off x="0" y="1668463"/>
            <a:ext cx="9144000" cy="5189537"/>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 name="Picture 2" descr="Graphical user interface, application, Word&#10;&#10;Description automatically generated">
            <a:extLst>
              <a:ext uri="{FF2B5EF4-FFF2-40B4-BE49-F238E27FC236}">
                <a16:creationId xmlns:a16="http://schemas.microsoft.com/office/drawing/2014/main" id="{F3D511E9-DDD8-E62F-C0BF-F3495F4BFEF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975475" y="0"/>
            <a:ext cx="2168525"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light&#10;&#10;Description automatically generated">
            <a:extLst>
              <a:ext uri="{FF2B5EF4-FFF2-40B4-BE49-F238E27FC236}">
                <a16:creationId xmlns:a16="http://schemas.microsoft.com/office/drawing/2014/main" id="{098D0EEA-6AE1-A4DC-46DA-14DB4786D68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9100" y="717550"/>
            <a:ext cx="5524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5C7785D9-D3BE-B661-FDB4-33DAFA65CD8D}"/>
              </a:ext>
            </a:extLst>
          </p:cNvPr>
          <p:cNvSpPr/>
          <p:nvPr userDrawn="1"/>
        </p:nvSpPr>
        <p:spPr>
          <a:xfrm>
            <a:off x="0" y="6424613"/>
            <a:ext cx="9144000" cy="433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9A64ADA1-FCF5-28F9-D8B0-AD828ACF4B57}"/>
              </a:ext>
            </a:extLst>
          </p:cNvPr>
          <p:cNvSpPr/>
          <p:nvPr userDrawn="1"/>
        </p:nvSpPr>
        <p:spPr>
          <a:xfrm>
            <a:off x="-1588" y="0"/>
            <a:ext cx="6969126" cy="433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Text Placeholder 14">
            <a:extLst>
              <a:ext uri="{FF2B5EF4-FFF2-40B4-BE49-F238E27FC236}">
                <a16:creationId xmlns:a16="http://schemas.microsoft.com/office/drawing/2014/main" id="{D03C34D7-7714-D272-F45E-2BFDFEE05F25}"/>
              </a:ext>
            </a:extLst>
          </p:cNvPr>
          <p:cNvSpPr txBox="1">
            <a:spLocks/>
          </p:cNvSpPr>
          <p:nvPr userDrawn="1"/>
        </p:nvSpPr>
        <p:spPr>
          <a:xfrm>
            <a:off x="573088" y="82550"/>
            <a:ext cx="7997825"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b="1" dirty="0">
                <a:solidFill>
                  <a:srgbClr val="C00000"/>
                </a:solidFill>
              </a:rPr>
              <a:t>Choose a security classification, go to View &gt; Slide Master: UNOFFICIAL / OFFICIAL / OFFICIAL: SENSITIVE</a:t>
            </a:r>
          </a:p>
        </p:txBody>
      </p:sp>
      <p:sp>
        <p:nvSpPr>
          <p:cNvPr id="11" name="Text Placeholder 14">
            <a:extLst>
              <a:ext uri="{FF2B5EF4-FFF2-40B4-BE49-F238E27FC236}">
                <a16:creationId xmlns:a16="http://schemas.microsoft.com/office/drawing/2014/main" id="{120C7B18-AB7C-8487-2524-1E406F98C60F}"/>
              </a:ext>
            </a:extLst>
          </p:cNvPr>
          <p:cNvSpPr txBox="1">
            <a:spLocks/>
          </p:cNvSpPr>
          <p:nvPr userDrawn="1"/>
        </p:nvSpPr>
        <p:spPr>
          <a:xfrm>
            <a:off x="573088" y="6489700"/>
            <a:ext cx="7997825"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b="1" dirty="0">
                <a:solidFill>
                  <a:srgbClr val="C00000"/>
                </a:solidFill>
              </a:rPr>
              <a:t>Choose a security classification, go to View &gt; Slide Master: UNOFFICIAL / OFFICIAL / OFFICIAL: SENSITIVE</a:t>
            </a:r>
          </a:p>
        </p:txBody>
      </p:sp>
      <p:sp>
        <p:nvSpPr>
          <p:cNvPr id="8" name="Picture Placeholder 4"/>
          <p:cNvSpPr>
            <a:spLocks noGrp="1"/>
          </p:cNvSpPr>
          <p:nvPr>
            <p:ph type="pic" sz="quarter" idx="10"/>
          </p:nvPr>
        </p:nvSpPr>
        <p:spPr>
          <a:xfrm>
            <a:off x="0" y="1669129"/>
            <a:ext cx="9144000" cy="5188870"/>
          </a:xfrm>
          <a:prstGeom prst="rect">
            <a:avLst/>
          </a:prstGeom>
        </p:spPr>
        <p:txBody>
          <a:bodyPr/>
          <a:lstStyle>
            <a:lvl1pPr>
              <a:defRPr sz="3000">
                <a:solidFill>
                  <a:srgbClr val="2461E5"/>
                </a:solidFill>
                <a:latin typeface="Arial" panose="020B0604020202020204" pitchFamily="34" charset="0"/>
                <a:cs typeface="Arial" panose="020B0604020202020204" pitchFamily="34" charset="0"/>
              </a:defRPr>
            </a:lvl1pPr>
          </a:lstStyle>
          <a:p>
            <a:pPr lvl="0"/>
            <a:r>
              <a:rPr lang="en-US" noProof="0" dirty="0"/>
              <a:t>Click icon to add picture</a:t>
            </a:r>
          </a:p>
        </p:txBody>
      </p:sp>
      <p:sp>
        <p:nvSpPr>
          <p:cNvPr id="5" name="Title 1"/>
          <p:cNvSpPr>
            <a:spLocks noGrp="1"/>
          </p:cNvSpPr>
          <p:nvPr>
            <p:ph type="ctrTitle"/>
          </p:nvPr>
        </p:nvSpPr>
        <p:spPr>
          <a:xfrm>
            <a:off x="2001188" y="2105416"/>
            <a:ext cx="4991724" cy="911747"/>
          </a:xfrm>
          <a:prstGeom prst="rect">
            <a:avLst/>
          </a:prstGeom>
        </p:spPr>
        <p:txBody>
          <a:bodyPr anchor="t" anchorCtr="0">
            <a:normAutofit/>
          </a:bodyPr>
          <a:lstStyle>
            <a:lvl1pPr algn="l">
              <a:defRPr sz="3000" b="1" i="0">
                <a:latin typeface="Arial" panose="020B0604020202020204" pitchFamily="34" charset="0"/>
                <a:cs typeface="Arial" panose="020B0604020202020204" pitchFamily="34" charset="0"/>
              </a:defRPr>
            </a:lvl1pPr>
          </a:lstStyle>
          <a:p>
            <a:r>
              <a:rPr lang="en-US"/>
              <a:t>Click to edit Master title style</a:t>
            </a:r>
          </a:p>
        </p:txBody>
      </p:sp>
      <p:sp>
        <p:nvSpPr>
          <p:cNvPr id="9" name="Subtitle 2"/>
          <p:cNvSpPr>
            <a:spLocks noGrp="1"/>
          </p:cNvSpPr>
          <p:nvPr>
            <p:ph type="subTitle" idx="1"/>
          </p:nvPr>
        </p:nvSpPr>
        <p:spPr>
          <a:xfrm>
            <a:off x="2001186" y="3150515"/>
            <a:ext cx="4991725" cy="365125"/>
          </a:xfrm>
        </p:spPr>
        <p:txBody>
          <a:bodyPr anchor="t" anchorCtr="0">
            <a:normAutofit/>
          </a:bodyPr>
          <a:lstStyle>
            <a:lvl1pPr marL="0" indent="0" algn="l">
              <a:buNone/>
              <a:defRPr sz="2000" spc="-5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33111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02 Section Title_Portrait Image">
    <p:spTree>
      <p:nvGrpSpPr>
        <p:cNvPr id="1" name=""/>
        <p:cNvGrpSpPr/>
        <p:nvPr/>
      </p:nvGrpSpPr>
      <p:grpSpPr>
        <a:xfrm>
          <a:off x="0" y="0"/>
          <a:ext cx="0" cy="0"/>
          <a:chOff x="0" y="0"/>
          <a:chExt cx="0" cy="0"/>
        </a:xfrm>
      </p:grpSpPr>
      <p:pic>
        <p:nvPicPr>
          <p:cNvPr id="4" name="Picture 1" descr="A picture containing light&#10;&#10;Description automatically generated">
            <a:extLst>
              <a:ext uri="{FF2B5EF4-FFF2-40B4-BE49-F238E27FC236}">
                <a16:creationId xmlns:a16="http://schemas.microsoft.com/office/drawing/2014/main" id="{755839F5-C334-9D00-CBB8-F8A7A7AF28C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9100" y="717550"/>
            <a:ext cx="5524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Graphical user interface, application, Word&#10;&#10;Description automatically generated">
            <a:extLst>
              <a:ext uri="{FF2B5EF4-FFF2-40B4-BE49-F238E27FC236}">
                <a16:creationId xmlns:a16="http://schemas.microsoft.com/office/drawing/2014/main" id="{0839C9EA-B14F-9DC6-B0B5-0184B94A7AF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03475" y="1588"/>
            <a:ext cx="216852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509252A1-3D73-EDE5-920B-DEE6AABB9285}"/>
              </a:ext>
            </a:extLst>
          </p:cNvPr>
          <p:cNvSpPr/>
          <p:nvPr userDrawn="1"/>
        </p:nvSpPr>
        <p:spPr>
          <a:xfrm>
            <a:off x="0" y="0"/>
            <a:ext cx="2400300" cy="433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7">
            <a:extLst>
              <a:ext uri="{FF2B5EF4-FFF2-40B4-BE49-F238E27FC236}">
                <a16:creationId xmlns:a16="http://schemas.microsoft.com/office/drawing/2014/main" id="{EE5FA454-167D-43D4-419C-A6B944B665E9}"/>
              </a:ext>
            </a:extLst>
          </p:cNvPr>
          <p:cNvSpPr/>
          <p:nvPr userDrawn="1"/>
        </p:nvSpPr>
        <p:spPr>
          <a:xfrm>
            <a:off x="0" y="6424613"/>
            <a:ext cx="4572000" cy="433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Title 1">
            <a:extLst>
              <a:ext uri="{FF2B5EF4-FFF2-40B4-BE49-F238E27FC236}">
                <a16:creationId xmlns:a16="http://schemas.microsoft.com/office/drawing/2014/main" id="{53D3314E-4029-4EB2-6EE9-2D02F54FC053}"/>
              </a:ext>
            </a:extLst>
          </p:cNvPr>
          <p:cNvSpPr txBox="1">
            <a:spLocks/>
          </p:cNvSpPr>
          <p:nvPr userDrawn="1"/>
        </p:nvSpPr>
        <p:spPr>
          <a:xfrm>
            <a:off x="419100" y="114300"/>
            <a:ext cx="4295775" cy="433388"/>
          </a:xfrm>
          <a:prstGeom prst="rect">
            <a:avLst/>
          </a:prstGeom>
        </p:spPr>
        <p:txBody>
          <a:bodyPr/>
          <a:lstStyle>
            <a:lvl1pPr algn="l" defTabSz="914400" rtl="0" eaLnBrk="1" latinLnBrk="0" hangingPunct="1">
              <a:lnSpc>
                <a:spcPct val="90000"/>
              </a:lnSpc>
              <a:spcBef>
                <a:spcPct val="0"/>
              </a:spcBef>
              <a:buNone/>
              <a:defRPr sz="3000" b="1" i="0" kern="1200">
                <a:solidFill>
                  <a:schemeClr val="bg1"/>
                </a:solidFill>
                <a:latin typeface="Arial" panose="020B0604020202020204" pitchFamily="34" charset="0"/>
                <a:ea typeface="+mj-ea"/>
                <a:cs typeface="Arial" panose="020B0604020202020204" pitchFamily="34" charset="0"/>
              </a:defRPr>
            </a:lvl1pPr>
          </a:lstStyle>
          <a:p>
            <a:pPr>
              <a:defRPr/>
            </a:pPr>
            <a:r>
              <a:rPr lang="en-US" sz="1200" dirty="0">
                <a:solidFill>
                  <a:srgbClr val="C00000"/>
                </a:solidFill>
              </a:rPr>
              <a:t>Choose a security classification, go to View &gt; Slide Master: UNOFFICIAL / OFFICIAL / OFFICIAL: SENSITIVE</a:t>
            </a:r>
          </a:p>
        </p:txBody>
      </p:sp>
      <p:sp>
        <p:nvSpPr>
          <p:cNvPr id="10" name="Title 1">
            <a:extLst>
              <a:ext uri="{FF2B5EF4-FFF2-40B4-BE49-F238E27FC236}">
                <a16:creationId xmlns:a16="http://schemas.microsoft.com/office/drawing/2014/main" id="{2A471F4E-BCB3-1C01-976F-86CE505D521F}"/>
              </a:ext>
            </a:extLst>
          </p:cNvPr>
          <p:cNvSpPr txBox="1">
            <a:spLocks/>
          </p:cNvSpPr>
          <p:nvPr userDrawn="1"/>
        </p:nvSpPr>
        <p:spPr>
          <a:xfrm>
            <a:off x="419100" y="6310313"/>
            <a:ext cx="4376738" cy="433387"/>
          </a:xfrm>
          <a:prstGeom prst="rect">
            <a:avLst/>
          </a:prstGeom>
        </p:spPr>
        <p:txBody>
          <a:bodyPr anchor="b"/>
          <a:lstStyle>
            <a:lvl1pPr algn="l" defTabSz="914400" rtl="0" eaLnBrk="1" latinLnBrk="0" hangingPunct="1">
              <a:lnSpc>
                <a:spcPct val="90000"/>
              </a:lnSpc>
              <a:spcBef>
                <a:spcPct val="0"/>
              </a:spcBef>
              <a:buNone/>
              <a:defRPr sz="3000" b="1" i="0" kern="1200">
                <a:solidFill>
                  <a:schemeClr val="bg1"/>
                </a:solidFill>
                <a:latin typeface="Arial" panose="020B0604020202020204" pitchFamily="34" charset="0"/>
                <a:ea typeface="+mj-ea"/>
                <a:cs typeface="Arial" panose="020B0604020202020204" pitchFamily="34" charset="0"/>
              </a:defRPr>
            </a:lvl1pPr>
          </a:lstStyle>
          <a:p>
            <a:pPr>
              <a:defRPr/>
            </a:pPr>
            <a:r>
              <a:rPr lang="en-US" sz="1200" dirty="0">
                <a:solidFill>
                  <a:srgbClr val="C00000"/>
                </a:solidFill>
              </a:rPr>
              <a:t>Choose a security classification, go to View &gt; Slide Master: UNOFFICIAL / OFFICIAL / OFFICIAL: SENSITIVE</a:t>
            </a:r>
          </a:p>
        </p:txBody>
      </p:sp>
      <p:sp>
        <p:nvSpPr>
          <p:cNvPr id="2" name="Title 1"/>
          <p:cNvSpPr>
            <a:spLocks noGrp="1"/>
          </p:cNvSpPr>
          <p:nvPr>
            <p:ph type="ctrTitle"/>
          </p:nvPr>
        </p:nvSpPr>
        <p:spPr>
          <a:xfrm>
            <a:off x="419099" y="1873771"/>
            <a:ext cx="3718185" cy="1386590"/>
          </a:xfrm>
          <a:prstGeom prst="rect">
            <a:avLst/>
          </a:prstGeom>
        </p:spPr>
        <p:txBody>
          <a:bodyPr anchor="t" anchorCtr="0">
            <a:normAutofit/>
          </a:bodyPr>
          <a:lstStyle>
            <a:lvl1pPr algn="l">
              <a:defRPr sz="3000"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419101" y="3346190"/>
            <a:ext cx="2310552" cy="2303048"/>
          </a:xfrm>
        </p:spPr>
        <p:txBody>
          <a:bodyPr anchor="t" anchorCtr="0">
            <a:normAutofit/>
          </a:bodyPr>
          <a:lstStyle>
            <a:lvl1pPr marL="0" indent="0" algn="l">
              <a:buNone/>
              <a:defRPr sz="2000" spc="-5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Picture Placeholder 4"/>
          <p:cNvSpPr>
            <a:spLocks noGrp="1"/>
          </p:cNvSpPr>
          <p:nvPr>
            <p:ph type="pic" sz="quarter" idx="10"/>
          </p:nvPr>
        </p:nvSpPr>
        <p:spPr>
          <a:xfrm>
            <a:off x="4572000" y="0"/>
            <a:ext cx="4572000" cy="6858000"/>
          </a:xfrm>
          <a:prstGeom prst="rect">
            <a:avLst/>
          </a:prstGeom>
        </p:spPr>
        <p:txBody>
          <a:bodyPr/>
          <a:lstStyle>
            <a:lvl1pPr>
              <a:defRPr sz="3000">
                <a:solidFill>
                  <a:srgbClr val="2461E5"/>
                </a:solidFill>
                <a:latin typeface="Arial" panose="020B0604020202020204" pitchFamily="34" charset="0"/>
                <a:cs typeface="Arial" panose="020B0604020202020204" pitchFamily="34" charset="0"/>
              </a:defRPr>
            </a:lvl1pPr>
          </a:lstStyle>
          <a:p>
            <a:pPr lvl="0"/>
            <a:r>
              <a:rPr lang="en-US" noProof="0" dirty="0"/>
              <a:t>Click icon to add picture</a:t>
            </a:r>
          </a:p>
        </p:txBody>
      </p:sp>
    </p:spTree>
    <p:extLst>
      <p:ext uri="{BB962C8B-B14F-4D97-AF65-F5344CB8AC3E}">
        <p14:creationId xmlns:p14="http://schemas.microsoft.com/office/powerpoint/2010/main" val="32892580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04 End Slide">
    <p:spTree>
      <p:nvGrpSpPr>
        <p:cNvPr id="1" name=""/>
        <p:cNvGrpSpPr/>
        <p:nvPr/>
      </p:nvGrpSpPr>
      <p:grpSpPr>
        <a:xfrm>
          <a:off x="0" y="0"/>
          <a:ext cx="0" cy="0"/>
          <a:chOff x="0" y="0"/>
          <a:chExt cx="0" cy="0"/>
        </a:xfrm>
      </p:grpSpPr>
      <p:pic>
        <p:nvPicPr>
          <p:cNvPr id="2" name="Picture 1" descr="Graphical user interface, application, Word&#10;&#10;Description automatically generated">
            <a:extLst>
              <a:ext uri="{FF2B5EF4-FFF2-40B4-BE49-F238E27FC236}">
                <a16:creationId xmlns:a16="http://schemas.microsoft.com/office/drawing/2014/main" id="{4595E35D-0CB0-A724-D90E-BECA532833A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975475" y="0"/>
            <a:ext cx="2168525"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2AE3DC35-5349-F9F9-7B5E-4627AD6408A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0813" y="433388"/>
            <a:ext cx="3186112"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F500E1FF-31E6-94C7-A9D5-CB06CDD402B0}"/>
              </a:ext>
            </a:extLst>
          </p:cNvPr>
          <p:cNvSpPr/>
          <p:nvPr userDrawn="1"/>
        </p:nvSpPr>
        <p:spPr>
          <a:xfrm>
            <a:off x="0" y="6424613"/>
            <a:ext cx="9144000" cy="433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C1ACA933-8098-0E74-D1E6-4EDEF66976F4}"/>
              </a:ext>
            </a:extLst>
          </p:cNvPr>
          <p:cNvSpPr/>
          <p:nvPr userDrawn="1"/>
        </p:nvSpPr>
        <p:spPr>
          <a:xfrm>
            <a:off x="-1588" y="0"/>
            <a:ext cx="6969126" cy="433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 Placeholder 14">
            <a:extLst>
              <a:ext uri="{FF2B5EF4-FFF2-40B4-BE49-F238E27FC236}">
                <a16:creationId xmlns:a16="http://schemas.microsoft.com/office/drawing/2014/main" id="{44D54134-22F7-4B2E-75E2-222448ED947F}"/>
              </a:ext>
            </a:extLst>
          </p:cNvPr>
          <p:cNvSpPr txBox="1">
            <a:spLocks/>
          </p:cNvSpPr>
          <p:nvPr userDrawn="1"/>
        </p:nvSpPr>
        <p:spPr>
          <a:xfrm>
            <a:off x="573088" y="82550"/>
            <a:ext cx="7997825"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b="1" dirty="0">
                <a:solidFill>
                  <a:srgbClr val="C00000"/>
                </a:solidFill>
              </a:rPr>
              <a:t>Choose a security classification, go to View &gt; Slide Master: UNOFFICIAL / OFFICIAL / OFFICIAL: SENSITIVE</a:t>
            </a:r>
          </a:p>
        </p:txBody>
      </p:sp>
      <p:sp>
        <p:nvSpPr>
          <p:cNvPr id="9" name="Text Placeholder 14">
            <a:extLst>
              <a:ext uri="{FF2B5EF4-FFF2-40B4-BE49-F238E27FC236}">
                <a16:creationId xmlns:a16="http://schemas.microsoft.com/office/drawing/2014/main" id="{FA96F1B9-D6A4-325F-E614-EE493CEC305F}"/>
              </a:ext>
            </a:extLst>
          </p:cNvPr>
          <p:cNvSpPr txBox="1">
            <a:spLocks/>
          </p:cNvSpPr>
          <p:nvPr userDrawn="1"/>
        </p:nvSpPr>
        <p:spPr>
          <a:xfrm>
            <a:off x="573088" y="6489700"/>
            <a:ext cx="7997825"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b="1" dirty="0">
                <a:solidFill>
                  <a:srgbClr val="C00000"/>
                </a:solidFill>
              </a:rPr>
              <a:t>Choose a security classification, go to View &gt; Slide Master: UNOFFICIAL / OFFICIAL / OFFICIAL: SENSITIVE</a:t>
            </a:r>
          </a:p>
        </p:txBody>
      </p:sp>
      <p:sp>
        <p:nvSpPr>
          <p:cNvPr id="3" name="Title 1"/>
          <p:cNvSpPr>
            <a:spLocks noGrp="1"/>
          </p:cNvSpPr>
          <p:nvPr>
            <p:ph type="ctrTitle"/>
          </p:nvPr>
        </p:nvSpPr>
        <p:spPr>
          <a:xfrm>
            <a:off x="2001188" y="2105416"/>
            <a:ext cx="4991724" cy="582462"/>
          </a:xfrm>
          <a:prstGeom prst="rect">
            <a:avLst/>
          </a:prstGeom>
        </p:spPr>
        <p:txBody>
          <a:bodyPr anchor="t" anchorCtr="0">
            <a:normAutofit/>
          </a:bodyPr>
          <a:lstStyle>
            <a:lvl1pPr algn="l">
              <a:defRPr sz="3000" b="1" i="0">
                <a:latin typeface="Arial" panose="020B0604020202020204" pitchFamily="34" charset="0"/>
                <a:cs typeface="Arial" panose="020B0604020202020204" pitchFamily="34" charset="0"/>
              </a:defRPr>
            </a:lvl1pPr>
          </a:lstStyle>
          <a:p>
            <a:r>
              <a:rPr lang="en-US"/>
              <a:t>Click to edit Master title style</a:t>
            </a:r>
          </a:p>
        </p:txBody>
      </p:sp>
      <p:sp>
        <p:nvSpPr>
          <p:cNvPr id="4" name="Subtitle 2"/>
          <p:cNvSpPr>
            <a:spLocks noGrp="1"/>
          </p:cNvSpPr>
          <p:nvPr>
            <p:ph type="subTitle" idx="1"/>
          </p:nvPr>
        </p:nvSpPr>
        <p:spPr>
          <a:xfrm>
            <a:off x="2001186" y="2987676"/>
            <a:ext cx="4991725" cy="1334847"/>
          </a:xfrm>
        </p:spPr>
        <p:txBody>
          <a:bodyPr anchor="t" anchorCtr="0">
            <a:normAutofit/>
          </a:bodyPr>
          <a:lstStyle>
            <a:lvl1pPr marL="0" marR="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sz="2000" spc="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24858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04 End Slide_Landscape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1F7E9BB-4686-8A28-0E65-434688A351BA}"/>
              </a:ext>
            </a:extLst>
          </p:cNvPr>
          <p:cNvSpPr/>
          <p:nvPr userDrawn="1"/>
        </p:nvSpPr>
        <p:spPr>
          <a:xfrm>
            <a:off x="0" y="1665288"/>
            <a:ext cx="9144000" cy="5192712"/>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4" name="Picture 2" descr="Graphical user interface, application, Word&#10;&#10;Description automatically generated">
            <a:extLst>
              <a:ext uri="{FF2B5EF4-FFF2-40B4-BE49-F238E27FC236}">
                <a16:creationId xmlns:a16="http://schemas.microsoft.com/office/drawing/2014/main" id="{44A899E0-066C-CB8E-4625-F259604B52F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975475" y="0"/>
            <a:ext cx="2168525"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31952D63-72BF-1985-E468-B42701A90988}"/>
              </a:ext>
            </a:extLst>
          </p:cNvPr>
          <p:cNvSpPr txBox="1">
            <a:spLocks/>
          </p:cNvSpPr>
          <p:nvPr userDrawn="1"/>
        </p:nvSpPr>
        <p:spPr>
          <a:xfrm>
            <a:off x="2001838" y="2105025"/>
            <a:ext cx="4991100" cy="582613"/>
          </a:xfrm>
          <a:prstGeom prst="rect">
            <a:avLst/>
          </a:prstGeom>
        </p:spPr>
        <p:txBody>
          <a:bodyPr>
            <a:normAutofit/>
          </a:bodyPr>
          <a:lstStyle>
            <a:lvl1pPr algn="l" defTabSz="914400" rtl="0" eaLnBrk="1" latinLnBrk="0" hangingPunct="1">
              <a:lnSpc>
                <a:spcPct val="90000"/>
              </a:lnSpc>
              <a:spcBef>
                <a:spcPct val="0"/>
              </a:spcBef>
              <a:buNone/>
              <a:defRPr sz="3000" b="1" i="0" kern="1200">
                <a:solidFill>
                  <a:schemeClr val="bg1"/>
                </a:solidFill>
                <a:latin typeface="Arial" panose="020B0604020202020204" pitchFamily="34" charset="0"/>
                <a:ea typeface="+mj-ea"/>
                <a:cs typeface="Arial" panose="020B0604020202020204" pitchFamily="34" charset="0"/>
              </a:defRPr>
            </a:lvl1pPr>
          </a:lstStyle>
          <a:p>
            <a:pPr>
              <a:defRPr/>
            </a:pPr>
            <a:r>
              <a:rPr lang="en-US" dirty="0"/>
              <a:t>Thank you</a:t>
            </a:r>
          </a:p>
        </p:txBody>
      </p:sp>
      <p:pic>
        <p:nvPicPr>
          <p:cNvPr id="6" name="Picture 4">
            <a:extLst>
              <a:ext uri="{FF2B5EF4-FFF2-40B4-BE49-F238E27FC236}">
                <a16:creationId xmlns:a16="http://schemas.microsoft.com/office/drawing/2014/main" id="{F4526A1D-78A8-94CF-89F7-2374CAFF0DC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0813" y="433388"/>
            <a:ext cx="3186112"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E0E2430A-A6EA-66BF-32BB-6CF027522E78}"/>
              </a:ext>
            </a:extLst>
          </p:cNvPr>
          <p:cNvSpPr/>
          <p:nvPr userDrawn="1"/>
        </p:nvSpPr>
        <p:spPr>
          <a:xfrm>
            <a:off x="0" y="6424613"/>
            <a:ext cx="9144000" cy="433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ectangle 8">
            <a:extLst>
              <a:ext uri="{FF2B5EF4-FFF2-40B4-BE49-F238E27FC236}">
                <a16:creationId xmlns:a16="http://schemas.microsoft.com/office/drawing/2014/main" id="{FEB21A7B-3B8F-5FAF-2B70-CDF1B24BB5EE}"/>
              </a:ext>
            </a:extLst>
          </p:cNvPr>
          <p:cNvSpPr/>
          <p:nvPr userDrawn="1"/>
        </p:nvSpPr>
        <p:spPr>
          <a:xfrm>
            <a:off x="-1588" y="0"/>
            <a:ext cx="6969126" cy="433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Text Placeholder 14">
            <a:extLst>
              <a:ext uri="{FF2B5EF4-FFF2-40B4-BE49-F238E27FC236}">
                <a16:creationId xmlns:a16="http://schemas.microsoft.com/office/drawing/2014/main" id="{66219ACD-4DC5-1139-C68B-FA305F0B7A01}"/>
              </a:ext>
            </a:extLst>
          </p:cNvPr>
          <p:cNvSpPr txBox="1">
            <a:spLocks/>
          </p:cNvSpPr>
          <p:nvPr userDrawn="1"/>
        </p:nvSpPr>
        <p:spPr>
          <a:xfrm>
            <a:off x="573088" y="82550"/>
            <a:ext cx="7997825"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b="1" dirty="0">
                <a:solidFill>
                  <a:srgbClr val="C00000"/>
                </a:solidFill>
              </a:rPr>
              <a:t>Choose a security classification, go to View &gt; Slide Master: UNOFFICIAL / OFFICIAL / OFFICIAL: SENSITIVE</a:t>
            </a:r>
          </a:p>
        </p:txBody>
      </p:sp>
      <p:sp>
        <p:nvSpPr>
          <p:cNvPr id="11" name="Text Placeholder 14">
            <a:extLst>
              <a:ext uri="{FF2B5EF4-FFF2-40B4-BE49-F238E27FC236}">
                <a16:creationId xmlns:a16="http://schemas.microsoft.com/office/drawing/2014/main" id="{43B50987-F3DE-1918-4EB7-AC7F3D61AAAE}"/>
              </a:ext>
            </a:extLst>
          </p:cNvPr>
          <p:cNvSpPr txBox="1">
            <a:spLocks/>
          </p:cNvSpPr>
          <p:nvPr userDrawn="1"/>
        </p:nvSpPr>
        <p:spPr>
          <a:xfrm>
            <a:off x="573088" y="6489700"/>
            <a:ext cx="7997825"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b="1" dirty="0">
                <a:solidFill>
                  <a:srgbClr val="C00000"/>
                </a:solidFill>
              </a:rPr>
              <a:t>Choose a security classification, go to View &gt; Slide Master: UNOFFICIAL / OFFICIAL / OFFICIAL: SENSITIVE</a:t>
            </a:r>
          </a:p>
        </p:txBody>
      </p:sp>
      <p:sp>
        <p:nvSpPr>
          <p:cNvPr id="8" name="Picture Placeholder 4"/>
          <p:cNvSpPr>
            <a:spLocks noGrp="1"/>
          </p:cNvSpPr>
          <p:nvPr>
            <p:ph type="pic" sz="quarter" idx="10"/>
          </p:nvPr>
        </p:nvSpPr>
        <p:spPr>
          <a:xfrm>
            <a:off x="0" y="1665287"/>
            <a:ext cx="9144000" cy="5192711"/>
          </a:xfrm>
          <a:prstGeom prst="rect">
            <a:avLst/>
          </a:prstGeom>
        </p:spPr>
        <p:txBody>
          <a:bodyPr/>
          <a:lstStyle>
            <a:lvl1pPr>
              <a:defRPr sz="3000">
                <a:solidFill>
                  <a:srgbClr val="2461E5"/>
                </a:solidFill>
                <a:latin typeface="Arial" panose="020B0604020202020204" pitchFamily="34" charset="0"/>
                <a:cs typeface="Arial" panose="020B0604020202020204" pitchFamily="34" charset="0"/>
              </a:defRPr>
            </a:lvl1pPr>
          </a:lstStyle>
          <a:p>
            <a:pPr lvl="0"/>
            <a:r>
              <a:rPr lang="en-US" noProof="0" dirty="0"/>
              <a:t>Click icon to add picture</a:t>
            </a:r>
          </a:p>
        </p:txBody>
      </p:sp>
      <p:sp>
        <p:nvSpPr>
          <p:cNvPr id="3" name="Subtitle 2"/>
          <p:cNvSpPr>
            <a:spLocks noGrp="1"/>
          </p:cNvSpPr>
          <p:nvPr>
            <p:ph type="subTitle" idx="1"/>
          </p:nvPr>
        </p:nvSpPr>
        <p:spPr>
          <a:xfrm>
            <a:off x="2001186" y="2987676"/>
            <a:ext cx="4991725" cy="2437359"/>
          </a:xfrm>
        </p:spPr>
        <p:txBody>
          <a:bodyPr wrap="square" anchor="t"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spc="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246297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04 End Slide_Portrait Image">
    <p:spTree>
      <p:nvGrpSpPr>
        <p:cNvPr id="1" name=""/>
        <p:cNvGrpSpPr/>
        <p:nvPr/>
      </p:nvGrpSpPr>
      <p:grpSpPr>
        <a:xfrm>
          <a:off x="0" y="0"/>
          <a:ext cx="0" cy="0"/>
          <a:chOff x="0" y="0"/>
          <a:chExt cx="0" cy="0"/>
        </a:xfrm>
      </p:grpSpPr>
      <p:pic>
        <p:nvPicPr>
          <p:cNvPr id="4" name="Picture 1" descr="Graphical user interface, application, Word&#10;&#10;Description automatically generated">
            <a:extLst>
              <a:ext uri="{FF2B5EF4-FFF2-40B4-BE49-F238E27FC236}">
                <a16:creationId xmlns:a16="http://schemas.microsoft.com/office/drawing/2014/main" id="{DD971988-6767-D72C-AD25-1AAAA97D789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03475" y="1588"/>
            <a:ext cx="216852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273B26BA-A4BF-35EB-E54D-442F56B626B5}"/>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0813" y="447675"/>
            <a:ext cx="3186112"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BE73669A-DAA1-E422-B6BB-C593D63CC980}"/>
              </a:ext>
            </a:extLst>
          </p:cNvPr>
          <p:cNvSpPr/>
          <p:nvPr userDrawn="1"/>
        </p:nvSpPr>
        <p:spPr>
          <a:xfrm>
            <a:off x="0" y="0"/>
            <a:ext cx="2400300" cy="433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7">
            <a:extLst>
              <a:ext uri="{FF2B5EF4-FFF2-40B4-BE49-F238E27FC236}">
                <a16:creationId xmlns:a16="http://schemas.microsoft.com/office/drawing/2014/main" id="{B7B0FA87-F56D-A88A-1AC7-DCC31AF70F49}"/>
              </a:ext>
            </a:extLst>
          </p:cNvPr>
          <p:cNvSpPr/>
          <p:nvPr userDrawn="1"/>
        </p:nvSpPr>
        <p:spPr>
          <a:xfrm>
            <a:off x="0" y="6424613"/>
            <a:ext cx="4572000" cy="433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Title 1">
            <a:extLst>
              <a:ext uri="{FF2B5EF4-FFF2-40B4-BE49-F238E27FC236}">
                <a16:creationId xmlns:a16="http://schemas.microsoft.com/office/drawing/2014/main" id="{4DD3A746-72B6-D57B-FE01-0519F0A0FE07}"/>
              </a:ext>
            </a:extLst>
          </p:cNvPr>
          <p:cNvSpPr txBox="1">
            <a:spLocks/>
          </p:cNvSpPr>
          <p:nvPr userDrawn="1"/>
        </p:nvSpPr>
        <p:spPr>
          <a:xfrm>
            <a:off x="419100" y="114300"/>
            <a:ext cx="4295775" cy="433388"/>
          </a:xfrm>
          <a:prstGeom prst="rect">
            <a:avLst/>
          </a:prstGeom>
        </p:spPr>
        <p:txBody>
          <a:bodyPr/>
          <a:lstStyle>
            <a:lvl1pPr algn="l" defTabSz="914400" rtl="0" eaLnBrk="1" latinLnBrk="0" hangingPunct="1">
              <a:lnSpc>
                <a:spcPct val="90000"/>
              </a:lnSpc>
              <a:spcBef>
                <a:spcPct val="0"/>
              </a:spcBef>
              <a:buNone/>
              <a:defRPr sz="3000" b="1" i="0" kern="1200">
                <a:solidFill>
                  <a:schemeClr val="bg1"/>
                </a:solidFill>
                <a:latin typeface="Arial" panose="020B0604020202020204" pitchFamily="34" charset="0"/>
                <a:ea typeface="+mj-ea"/>
                <a:cs typeface="Arial" panose="020B0604020202020204" pitchFamily="34" charset="0"/>
              </a:defRPr>
            </a:lvl1pPr>
          </a:lstStyle>
          <a:p>
            <a:pPr>
              <a:defRPr/>
            </a:pPr>
            <a:r>
              <a:rPr lang="en-US" sz="1200" dirty="0">
                <a:solidFill>
                  <a:srgbClr val="C00000"/>
                </a:solidFill>
              </a:rPr>
              <a:t>Choose a security classification, go to View &gt; Slide Master: UNOFFICIAL / OFFICIAL / OFFICIAL: SENSITIVE</a:t>
            </a:r>
          </a:p>
        </p:txBody>
      </p:sp>
      <p:sp>
        <p:nvSpPr>
          <p:cNvPr id="10" name="Title 1">
            <a:extLst>
              <a:ext uri="{FF2B5EF4-FFF2-40B4-BE49-F238E27FC236}">
                <a16:creationId xmlns:a16="http://schemas.microsoft.com/office/drawing/2014/main" id="{7534250D-3E3A-F718-0E5A-5281C08C08BB}"/>
              </a:ext>
            </a:extLst>
          </p:cNvPr>
          <p:cNvSpPr txBox="1">
            <a:spLocks/>
          </p:cNvSpPr>
          <p:nvPr userDrawn="1"/>
        </p:nvSpPr>
        <p:spPr>
          <a:xfrm>
            <a:off x="419100" y="6310313"/>
            <a:ext cx="4376738" cy="433387"/>
          </a:xfrm>
          <a:prstGeom prst="rect">
            <a:avLst/>
          </a:prstGeom>
        </p:spPr>
        <p:txBody>
          <a:bodyPr anchor="b"/>
          <a:lstStyle>
            <a:lvl1pPr algn="l" defTabSz="914400" rtl="0" eaLnBrk="1" latinLnBrk="0" hangingPunct="1">
              <a:lnSpc>
                <a:spcPct val="90000"/>
              </a:lnSpc>
              <a:spcBef>
                <a:spcPct val="0"/>
              </a:spcBef>
              <a:buNone/>
              <a:defRPr sz="3000" b="1" i="0" kern="1200">
                <a:solidFill>
                  <a:schemeClr val="bg1"/>
                </a:solidFill>
                <a:latin typeface="Arial" panose="020B0604020202020204" pitchFamily="34" charset="0"/>
                <a:ea typeface="+mj-ea"/>
                <a:cs typeface="Arial" panose="020B0604020202020204" pitchFamily="34" charset="0"/>
              </a:defRPr>
            </a:lvl1pPr>
          </a:lstStyle>
          <a:p>
            <a:pPr>
              <a:defRPr/>
            </a:pPr>
            <a:r>
              <a:rPr lang="en-US" sz="1200" dirty="0">
                <a:solidFill>
                  <a:srgbClr val="C00000"/>
                </a:solidFill>
              </a:rPr>
              <a:t>Choose a security classification, go to View &gt; Slide Master: UNOFFICIAL / OFFICIAL / OFFICIAL: SENSITIVE</a:t>
            </a:r>
          </a:p>
        </p:txBody>
      </p:sp>
      <p:sp>
        <p:nvSpPr>
          <p:cNvPr id="2" name="Title 1"/>
          <p:cNvSpPr>
            <a:spLocks noGrp="1"/>
          </p:cNvSpPr>
          <p:nvPr>
            <p:ph type="ctrTitle"/>
          </p:nvPr>
        </p:nvSpPr>
        <p:spPr>
          <a:xfrm>
            <a:off x="419099" y="1873771"/>
            <a:ext cx="3718185" cy="748048"/>
          </a:xfrm>
          <a:prstGeom prst="rect">
            <a:avLst/>
          </a:prstGeom>
        </p:spPr>
        <p:txBody>
          <a:bodyPr anchor="t" anchorCtr="0">
            <a:normAutofit/>
          </a:bodyPr>
          <a:lstStyle>
            <a:lvl1pPr algn="l">
              <a:defRPr sz="3000"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419101" y="2909644"/>
            <a:ext cx="3047999" cy="2303048"/>
          </a:xfrm>
        </p:spPr>
        <p:txBody>
          <a:bodyPr anchor="t"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spc="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Picture Placeholder 4"/>
          <p:cNvSpPr>
            <a:spLocks noGrp="1"/>
          </p:cNvSpPr>
          <p:nvPr>
            <p:ph type="pic" sz="quarter" idx="10"/>
          </p:nvPr>
        </p:nvSpPr>
        <p:spPr>
          <a:xfrm>
            <a:off x="4572000" y="0"/>
            <a:ext cx="4572000" cy="6858000"/>
          </a:xfrm>
          <a:prstGeom prst="rect">
            <a:avLst/>
          </a:prstGeom>
        </p:spPr>
        <p:txBody>
          <a:bodyPr/>
          <a:lstStyle>
            <a:lvl1pPr>
              <a:defRPr sz="3000">
                <a:solidFill>
                  <a:srgbClr val="2461E5"/>
                </a:solidFill>
                <a:latin typeface="Arial" panose="020B0604020202020204" pitchFamily="34" charset="0"/>
                <a:cs typeface="Arial" panose="020B0604020202020204" pitchFamily="34" charset="0"/>
              </a:defRPr>
            </a:lvl1pPr>
          </a:lstStyle>
          <a:p>
            <a:pPr lvl="0"/>
            <a:r>
              <a:rPr lang="en-US" noProof="0" dirty="0"/>
              <a:t>Click icon to add picture</a:t>
            </a:r>
          </a:p>
        </p:txBody>
      </p:sp>
    </p:spTree>
    <p:extLst>
      <p:ext uri="{BB962C8B-B14F-4D97-AF65-F5344CB8AC3E}">
        <p14:creationId xmlns:p14="http://schemas.microsoft.com/office/powerpoint/2010/main" val="36922917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02 Section Title_White">
    <p:spTree>
      <p:nvGrpSpPr>
        <p:cNvPr id="1" name=""/>
        <p:cNvGrpSpPr/>
        <p:nvPr/>
      </p:nvGrpSpPr>
      <p:grpSpPr>
        <a:xfrm>
          <a:off x="0" y="0"/>
          <a:ext cx="0" cy="0"/>
          <a:chOff x="0" y="0"/>
          <a:chExt cx="0" cy="0"/>
        </a:xfrm>
      </p:grpSpPr>
      <p:pic>
        <p:nvPicPr>
          <p:cNvPr id="4" name="Picture 1" descr="A black and white logo&#10;&#10;Description automatically generated with low confidence">
            <a:extLst>
              <a:ext uri="{FF2B5EF4-FFF2-40B4-BE49-F238E27FC236}">
                <a16:creationId xmlns:a16="http://schemas.microsoft.com/office/drawing/2014/main" id="{4FEEADCB-F5EE-BFDA-1BDD-72D01E06A1C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9100" y="431800"/>
            <a:ext cx="5508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001188" y="1835063"/>
            <a:ext cx="4991724" cy="943062"/>
          </a:xfrm>
          <a:prstGeom prst="rect">
            <a:avLst/>
          </a:prstGeom>
        </p:spPr>
        <p:txBody>
          <a:bodyPr anchor="t" anchorCtr="0">
            <a:normAutofit/>
          </a:bodyPr>
          <a:lstStyle>
            <a:lvl1pPr algn="l">
              <a:defRPr sz="3000"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001186" y="2911476"/>
            <a:ext cx="4991725" cy="365125"/>
          </a:xfrm>
          <a:prstGeom prst="rect">
            <a:avLst/>
          </a:prstGeom>
        </p:spPr>
        <p:txBody>
          <a:bodyPr anchor="t" anchorCtr="0">
            <a:normAutofit/>
          </a:bodyPr>
          <a:lstStyle>
            <a:lvl1pPr marL="0" indent="0" algn="l">
              <a:buNone/>
              <a:defRPr sz="2000" spc="-50"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ate Placeholder 3">
            <a:extLst>
              <a:ext uri="{FF2B5EF4-FFF2-40B4-BE49-F238E27FC236}">
                <a16:creationId xmlns:a16="http://schemas.microsoft.com/office/drawing/2014/main" id="{4990B2B9-E815-BAF8-B8E0-135EB8DDA170}"/>
              </a:ext>
            </a:extLst>
          </p:cNvPr>
          <p:cNvSpPr>
            <a:spLocks noGrp="1"/>
          </p:cNvSpPr>
          <p:nvPr>
            <p:ph type="dt" sz="half" idx="10"/>
          </p:nvPr>
        </p:nvSpPr>
        <p:spPr>
          <a:xfrm>
            <a:off x="381000" y="6356350"/>
            <a:ext cx="2152650" cy="365125"/>
          </a:xfrm>
          <a:prstGeom prst="rect">
            <a:avLst/>
          </a:prstGeom>
        </p:spPr>
        <p:txBody>
          <a:bodyPr vert="horz" lIns="91440" tIns="45720" rIns="91440" bIns="45720" rtlCol="0" anchor="ctr"/>
          <a:lstStyle>
            <a:lvl1pPr algn="l" eaLnBrk="1" fontAlgn="auto" hangingPunct="1">
              <a:spcBef>
                <a:spcPts val="0"/>
              </a:spcBef>
              <a:spcAft>
                <a:spcPts val="0"/>
              </a:spcAft>
              <a:defRPr sz="1000" spc="0" baseline="0">
                <a:solidFill>
                  <a:schemeClr val="accent1"/>
                </a:solidFill>
                <a:latin typeface="Arial" panose="020B0604020202020204" pitchFamily="34"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427105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01 Title Slide_Landscape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F28BFAE-59D3-2809-B121-C3DFBEA1A78B}"/>
              </a:ext>
            </a:extLst>
          </p:cNvPr>
          <p:cNvSpPr/>
          <p:nvPr userDrawn="1"/>
        </p:nvSpPr>
        <p:spPr>
          <a:xfrm>
            <a:off x="0" y="1668463"/>
            <a:ext cx="9144000" cy="5189537"/>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4" name="Picture 2" descr="Graphical user interface, application, Word&#10;&#10;Description automatically generated">
            <a:extLst>
              <a:ext uri="{FF2B5EF4-FFF2-40B4-BE49-F238E27FC236}">
                <a16:creationId xmlns:a16="http://schemas.microsoft.com/office/drawing/2014/main" id="{AC8D03DA-F5F9-FFCC-CA66-241FDB88E7E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975475" y="0"/>
            <a:ext cx="2168525"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37375FE4-03E8-9D0D-958B-8CFB4C5A955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0813" y="433388"/>
            <a:ext cx="3186112"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14E62F5F-E907-A0C6-C109-567B0CC3058A}"/>
              </a:ext>
            </a:extLst>
          </p:cNvPr>
          <p:cNvSpPr/>
          <p:nvPr userDrawn="1"/>
        </p:nvSpPr>
        <p:spPr>
          <a:xfrm>
            <a:off x="0" y="6424613"/>
            <a:ext cx="9144000" cy="433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ectangle 8">
            <a:extLst>
              <a:ext uri="{FF2B5EF4-FFF2-40B4-BE49-F238E27FC236}">
                <a16:creationId xmlns:a16="http://schemas.microsoft.com/office/drawing/2014/main" id="{DB67F984-6603-D1FC-42D0-309AF503D4B1}"/>
              </a:ext>
            </a:extLst>
          </p:cNvPr>
          <p:cNvSpPr/>
          <p:nvPr userDrawn="1"/>
        </p:nvSpPr>
        <p:spPr>
          <a:xfrm>
            <a:off x="-1588" y="0"/>
            <a:ext cx="6969126" cy="433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Text Placeholder 14">
            <a:extLst>
              <a:ext uri="{FF2B5EF4-FFF2-40B4-BE49-F238E27FC236}">
                <a16:creationId xmlns:a16="http://schemas.microsoft.com/office/drawing/2014/main" id="{79C5BA99-19DD-0038-35D6-2A1C72296183}"/>
              </a:ext>
            </a:extLst>
          </p:cNvPr>
          <p:cNvSpPr txBox="1">
            <a:spLocks/>
          </p:cNvSpPr>
          <p:nvPr userDrawn="1"/>
        </p:nvSpPr>
        <p:spPr>
          <a:xfrm>
            <a:off x="573088" y="82550"/>
            <a:ext cx="7997825"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b="1" dirty="0">
                <a:solidFill>
                  <a:srgbClr val="C00000"/>
                </a:solidFill>
              </a:rPr>
              <a:t>Choose a security classification, go to View &gt; Slide Master: UNOFFICIAL / OFFICIAL / OFFICIAL: SENSITIVE</a:t>
            </a:r>
          </a:p>
        </p:txBody>
      </p:sp>
      <p:sp>
        <p:nvSpPr>
          <p:cNvPr id="11" name="Text Placeholder 14">
            <a:extLst>
              <a:ext uri="{FF2B5EF4-FFF2-40B4-BE49-F238E27FC236}">
                <a16:creationId xmlns:a16="http://schemas.microsoft.com/office/drawing/2014/main" id="{A76A544B-0554-432B-AE89-35A0810309BA}"/>
              </a:ext>
            </a:extLst>
          </p:cNvPr>
          <p:cNvSpPr txBox="1">
            <a:spLocks/>
          </p:cNvSpPr>
          <p:nvPr userDrawn="1"/>
        </p:nvSpPr>
        <p:spPr>
          <a:xfrm>
            <a:off x="573088" y="6489700"/>
            <a:ext cx="7997825"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b="1" dirty="0">
                <a:solidFill>
                  <a:srgbClr val="C00000"/>
                </a:solidFill>
              </a:rPr>
              <a:t>Choose a security classification, go to View &gt; Slide Master: UNOFFICIAL / OFFICIAL / OFFICIAL: SENSITIVE</a:t>
            </a:r>
          </a:p>
        </p:txBody>
      </p:sp>
      <p:sp>
        <p:nvSpPr>
          <p:cNvPr id="8" name="Picture Placeholder 4"/>
          <p:cNvSpPr>
            <a:spLocks noGrp="1"/>
          </p:cNvSpPr>
          <p:nvPr>
            <p:ph type="pic" sz="quarter" idx="10"/>
          </p:nvPr>
        </p:nvSpPr>
        <p:spPr>
          <a:xfrm>
            <a:off x="0" y="1669129"/>
            <a:ext cx="9144000" cy="5188870"/>
          </a:xfrm>
          <a:prstGeom prst="rect">
            <a:avLst/>
          </a:prstGeom>
        </p:spPr>
        <p:txBody>
          <a:bodyPr/>
          <a:lstStyle>
            <a:lvl1pPr>
              <a:defRPr sz="3000">
                <a:solidFill>
                  <a:srgbClr val="2461E5"/>
                </a:solidFill>
                <a:latin typeface="Arial" panose="020B0604020202020204" pitchFamily="34" charset="0"/>
                <a:cs typeface="Arial" panose="020B0604020202020204" pitchFamily="34" charset="0"/>
              </a:defRPr>
            </a:lvl1pPr>
          </a:lstStyle>
          <a:p>
            <a:pPr lvl="0"/>
            <a:r>
              <a:rPr lang="en-US" noProof="0" dirty="0"/>
              <a:t>Click icon to add picture</a:t>
            </a:r>
          </a:p>
        </p:txBody>
      </p:sp>
      <p:sp>
        <p:nvSpPr>
          <p:cNvPr id="3" name="Subtitle 2"/>
          <p:cNvSpPr>
            <a:spLocks noGrp="1"/>
          </p:cNvSpPr>
          <p:nvPr>
            <p:ph type="subTitle" idx="1"/>
          </p:nvPr>
        </p:nvSpPr>
        <p:spPr>
          <a:xfrm>
            <a:off x="2001186" y="3219614"/>
            <a:ext cx="4991725" cy="2324071"/>
          </a:xfrm>
        </p:spPr>
        <p:txBody>
          <a:bodyPr anchor="t" anchorCtr="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spc="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itle 1"/>
          <p:cNvSpPr>
            <a:spLocks noGrp="1"/>
          </p:cNvSpPr>
          <p:nvPr>
            <p:ph type="ctrTitle"/>
          </p:nvPr>
        </p:nvSpPr>
        <p:spPr>
          <a:xfrm>
            <a:off x="2001188" y="2102594"/>
            <a:ext cx="4991724" cy="983668"/>
          </a:xfrm>
          <a:prstGeom prst="rect">
            <a:avLst/>
          </a:prstGeom>
        </p:spPr>
        <p:txBody>
          <a:bodyPr anchor="t" anchorCtr="0">
            <a:normAutofit/>
          </a:bodyPr>
          <a:lstStyle>
            <a:lvl1pPr algn="l">
              <a:defRPr sz="3000" b="1" i="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25965627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03 Content Slide_Text">
    <p:spTree>
      <p:nvGrpSpPr>
        <p:cNvPr id="1" name=""/>
        <p:cNvGrpSpPr/>
        <p:nvPr/>
      </p:nvGrpSpPr>
      <p:grpSpPr>
        <a:xfrm>
          <a:off x="0" y="0"/>
          <a:ext cx="0" cy="0"/>
          <a:chOff x="0" y="0"/>
          <a:chExt cx="0" cy="0"/>
        </a:xfrm>
      </p:grpSpPr>
      <p:pic>
        <p:nvPicPr>
          <p:cNvPr id="4" name="Picture 1" descr="A picture containing light, vector graphics&#10;&#10;Description automatically generated">
            <a:extLst>
              <a:ext uri="{FF2B5EF4-FFF2-40B4-BE49-F238E27FC236}">
                <a16:creationId xmlns:a16="http://schemas.microsoft.com/office/drawing/2014/main" id="{B5908358-A2E0-BACA-EA45-DDC709621BC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17B98F27-6CC2-DD35-770B-A3434AE0F03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53325" y="428625"/>
            <a:ext cx="1277938"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3"/>
          <p:cNvSpPr>
            <a:spLocks noGrp="1"/>
          </p:cNvSpPr>
          <p:nvPr>
            <p:ph type="body" sz="quarter" idx="10"/>
          </p:nvPr>
        </p:nvSpPr>
        <p:spPr>
          <a:xfrm>
            <a:off x="380999" y="1265237"/>
            <a:ext cx="3902901" cy="365125"/>
          </a:xfrm>
          <a:prstGeom prst="rect">
            <a:avLst/>
          </a:prstGeom>
        </p:spPr>
        <p:txBody>
          <a:bodyPr/>
          <a:lstStyle>
            <a:lvl1pPr marL="0" indent="0">
              <a:buNone/>
              <a:defRPr spc="0" baseline="0">
                <a:latin typeface="Arial" panose="020B0604020202020204" pitchFamily="34" charset="0"/>
                <a:cs typeface="Arial" panose="020B0604020202020204" pitchFamily="34" charset="0"/>
              </a:defRPr>
            </a:lvl1pPr>
            <a:lvl2pPr marL="0" indent="0">
              <a:buFont typeface="Arial" panose="020B0604020202020204" pitchFamily="34" charset="0"/>
              <a:buNone/>
              <a:defRPr sz="16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3" name="Text Placeholder 6"/>
          <p:cNvSpPr>
            <a:spLocks noGrp="1"/>
          </p:cNvSpPr>
          <p:nvPr>
            <p:ph type="body" sz="quarter" idx="13"/>
          </p:nvPr>
        </p:nvSpPr>
        <p:spPr>
          <a:xfrm>
            <a:off x="381000" y="1816100"/>
            <a:ext cx="8343900" cy="4134698"/>
          </a:xfrm>
          <a:prstGeom prst="rect">
            <a:avLst/>
          </a:prstGeom>
        </p:spPr>
        <p:txBody>
          <a:bodyPr numCol="2" spcCol="360000"/>
          <a:lstStyle>
            <a:lvl1pPr>
              <a:defRPr sz="1600"/>
            </a:lvl1pPr>
          </a:lstStyle>
          <a:p>
            <a:r>
              <a:rPr lang="en-US"/>
              <a:t>Body text Arial 16pt.</a:t>
            </a:r>
          </a:p>
          <a:p>
            <a:r>
              <a:rPr lang="en-AU"/>
              <a:t>Lorem ipsum </a:t>
            </a:r>
            <a:r>
              <a:rPr lang="en-AU" err="1"/>
              <a:t>dolor</a:t>
            </a:r>
            <a:r>
              <a:rPr lang="en-AU"/>
              <a:t> sit </a:t>
            </a:r>
            <a:r>
              <a:rPr lang="en-AU" err="1"/>
              <a:t>amet</a:t>
            </a:r>
            <a:r>
              <a:rPr lang="en-AU"/>
              <a:t>, </a:t>
            </a:r>
            <a:r>
              <a:rPr lang="en-AU" err="1"/>
              <a:t>consectetur</a:t>
            </a:r>
            <a:r>
              <a:rPr lang="en-AU"/>
              <a:t> </a:t>
            </a:r>
            <a:r>
              <a:rPr lang="en-AU" err="1"/>
              <a:t>adipiscing</a:t>
            </a:r>
            <a:r>
              <a:rPr lang="en-AU"/>
              <a:t> </a:t>
            </a:r>
            <a:r>
              <a:rPr lang="en-AU" err="1"/>
              <a:t>elit</a:t>
            </a:r>
            <a:r>
              <a:rPr lang="en-AU"/>
              <a:t>. Proin </a:t>
            </a:r>
            <a:r>
              <a:rPr lang="en-AU" err="1"/>
              <a:t>viverra</a:t>
            </a:r>
            <a:r>
              <a:rPr lang="en-AU"/>
              <a:t> </a:t>
            </a:r>
            <a:r>
              <a:rPr lang="en-AU" err="1"/>
              <a:t>augue</a:t>
            </a:r>
            <a:r>
              <a:rPr lang="en-AU"/>
              <a:t> </a:t>
            </a:r>
            <a:r>
              <a:rPr lang="en-AU" err="1"/>
              <a:t>lectus</a:t>
            </a:r>
            <a:r>
              <a:rPr lang="en-AU"/>
              <a:t>, </a:t>
            </a:r>
            <a:r>
              <a:rPr lang="en-AU" err="1"/>
              <a:t>quis</a:t>
            </a:r>
            <a:r>
              <a:rPr lang="en-AU"/>
              <a:t> </a:t>
            </a:r>
            <a:r>
              <a:rPr lang="en-AU" err="1"/>
              <a:t>sagittis</a:t>
            </a:r>
            <a:r>
              <a:rPr lang="en-AU"/>
              <a:t> mi </a:t>
            </a:r>
            <a:r>
              <a:rPr lang="en-AU" err="1"/>
              <a:t>facilisis</a:t>
            </a:r>
            <a:r>
              <a:rPr lang="en-AU"/>
              <a:t> in. </a:t>
            </a:r>
            <a:r>
              <a:rPr lang="en-AU" err="1"/>
              <a:t>Suspendisse</a:t>
            </a:r>
            <a:r>
              <a:rPr lang="en-AU"/>
              <a:t> </a:t>
            </a:r>
            <a:r>
              <a:rPr lang="en-AU" err="1"/>
              <a:t>efficitur</a:t>
            </a:r>
            <a:r>
              <a:rPr lang="en-AU"/>
              <a:t> </a:t>
            </a:r>
            <a:r>
              <a:rPr lang="en-AU" err="1"/>
              <a:t>justo</a:t>
            </a:r>
            <a:r>
              <a:rPr lang="en-AU"/>
              <a:t> a </a:t>
            </a:r>
            <a:r>
              <a:rPr lang="en-AU" err="1"/>
              <a:t>dolor</a:t>
            </a:r>
            <a:r>
              <a:rPr lang="en-AU"/>
              <a:t> </a:t>
            </a:r>
            <a:r>
              <a:rPr lang="en-AU" err="1"/>
              <a:t>blandit</a:t>
            </a:r>
            <a:r>
              <a:rPr lang="en-AU"/>
              <a:t> dictum. </a:t>
            </a:r>
            <a:r>
              <a:rPr lang="en-AU" err="1"/>
              <a:t>Curabitur</a:t>
            </a:r>
            <a:r>
              <a:rPr lang="en-AU"/>
              <a:t> </a:t>
            </a:r>
            <a:r>
              <a:rPr lang="en-AU" err="1"/>
              <a:t>quis</a:t>
            </a:r>
            <a:r>
              <a:rPr lang="en-AU"/>
              <a:t> </a:t>
            </a:r>
            <a:r>
              <a:rPr lang="en-AU" err="1"/>
              <a:t>urna</a:t>
            </a:r>
            <a:r>
              <a:rPr lang="en-AU"/>
              <a:t> </a:t>
            </a:r>
            <a:r>
              <a:rPr lang="en-AU" err="1"/>
              <a:t>tristique</a:t>
            </a:r>
            <a:r>
              <a:rPr lang="en-AU"/>
              <a:t>, </a:t>
            </a:r>
            <a:r>
              <a:rPr lang="en-AU" err="1"/>
              <a:t>euismod</a:t>
            </a:r>
            <a:r>
              <a:rPr lang="en-AU"/>
              <a:t> </a:t>
            </a:r>
            <a:r>
              <a:rPr lang="en-AU" err="1"/>
              <a:t>neque</a:t>
            </a:r>
            <a:r>
              <a:rPr lang="en-AU"/>
              <a:t> a, </a:t>
            </a:r>
            <a:r>
              <a:rPr lang="en-AU" err="1"/>
              <a:t>molestie</a:t>
            </a:r>
            <a:r>
              <a:rPr lang="en-AU"/>
              <a:t> </a:t>
            </a:r>
            <a:r>
              <a:rPr lang="en-AU" err="1"/>
              <a:t>orci</a:t>
            </a:r>
            <a:r>
              <a:rPr lang="en-AU"/>
              <a:t>. </a:t>
            </a:r>
            <a:r>
              <a:rPr lang="en-AU" err="1"/>
              <a:t>Aliquam</a:t>
            </a:r>
            <a:r>
              <a:rPr lang="en-AU"/>
              <a:t> </a:t>
            </a:r>
            <a:r>
              <a:rPr lang="en-AU" err="1"/>
              <a:t>accumsan</a:t>
            </a:r>
            <a:r>
              <a:rPr lang="en-AU"/>
              <a:t> </a:t>
            </a:r>
            <a:r>
              <a:rPr lang="en-AU" err="1"/>
              <a:t>varius</a:t>
            </a:r>
            <a:r>
              <a:rPr lang="en-AU"/>
              <a:t> diam, vitae </a:t>
            </a:r>
            <a:r>
              <a:rPr lang="en-AU" err="1"/>
              <a:t>sollicitudin</a:t>
            </a:r>
            <a:r>
              <a:rPr lang="en-AU"/>
              <a:t> </a:t>
            </a:r>
            <a:r>
              <a:rPr lang="en-AU" err="1"/>
              <a:t>metus</a:t>
            </a:r>
            <a:r>
              <a:rPr lang="en-AU"/>
              <a:t> </a:t>
            </a:r>
            <a:r>
              <a:rPr lang="en-AU" err="1"/>
              <a:t>tincidunt</a:t>
            </a:r>
            <a:r>
              <a:rPr lang="en-AU"/>
              <a:t> non. </a:t>
            </a:r>
          </a:p>
          <a:p>
            <a:r>
              <a:rPr lang="en-AU"/>
              <a:t>Cras </a:t>
            </a:r>
            <a:r>
              <a:rPr lang="en-AU" err="1"/>
              <a:t>mattis</a:t>
            </a:r>
            <a:r>
              <a:rPr lang="en-AU"/>
              <a:t> </a:t>
            </a:r>
            <a:r>
              <a:rPr lang="en-AU" err="1"/>
              <a:t>sapien</a:t>
            </a:r>
            <a:r>
              <a:rPr lang="en-AU"/>
              <a:t> vel ligula porta, non </a:t>
            </a:r>
            <a:r>
              <a:rPr lang="en-AU" err="1"/>
              <a:t>sodales</a:t>
            </a:r>
            <a:r>
              <a:rPr lang="en-AU"/>
              <a:t> </a:t>
            </a:r>
            <a:r>
              <a:rPr lang="en-AU" err="1"/>
              <a:t>lectus</a:t>
            </a:r>
            <a:r>
              <a:rPr lang="en-AU"/>
              <a:t> </a:t>
            </a:r>
            <a:r>
              <a:rPr lang="en-AU" err="1"/>
              <a:t>elementum</a:t>
            </a:r>
            <a:r>
              <a:rPr lang="en-AU"/>
              <a:t>. Donec </a:t>
            </a:r>
            <a:r>
              <a:rPr lang="en-AU" err="1"/>
              <a:t>pretium</a:t>
            </a:r>
            <a:r>
              <a:rPr lang="en-AU"/>
              <a:t>, </a:t>
            </a:r>
            <a:r>
              <a:rPr lang="en-AU" err="1"/>
              <a:t>velit</a:t>
            </a:r>
            <a:r>
              <a:rPr lang="en-AU"/>
              <a:t> vel </a:t>
            </a:r>
            <a:r>
              <a:rPr lang="en-AU" err="1"/>
              <a:t>interdum</a:t>
            </a:r>
            <a:r>
              <a:rPr lang="en-AU"/>
              <a:t> </a:t>
            </a:r>
            <a:r>
              <a:rPr lang="en-AU" err="1"/>
              <a:t>posuere</a:t>
            </a:r>
            <a:r>
              <a:rPr lang="en-AU"/>
              <a:t>, </a:t>
            </a:r>
            <a:r>
              <a:rPr lang="en-AU" err="1"/>
              <a:t>nunc</a:t>
            </a:r>
            <a:r>
              <a:rPr lang="en-AU"/>
              <a:t> </a:t>
            </a:r>
            <a:r>
              <a:rPr lang="en-AU" err="1"/>
              <a:t>augue</a:t>
            </a:r>
            <a:r>
              <a:rPr lang="en-AU"/>
              <a:t> </a:t>
            </a:r>
            <a:r>
              <a:rPr lang="en-AU" err="1"/>
              <a:t>molestie</a:t>
            </a:r>
            <a:r>
              <a:rPr lang="en-AU"/>
              <a:t> </a:t>
            </a:r>
            <a:r>
              <a:rPr lang="en-AU" err="1"/>
              <a:t>felis</a:t>
            </a:r>
            <a:r>
              <a:rPr lang="en-AU"/>
              <a:t>, et </a:t>
            </a:r>
            <a:r>
              <a:rPr lang="en-AU" err="1"/>
              <a:t>interdum</a:t>
            </a:r>
            <a:r>
              <a:rPr lang="en-AU"/>
              <a:t> </a:t>
            </a:r>
            <a:r>
              <a:rPr lang="en-AU" err="1"/>
              <a:t>nunc</a:t>
            </a:r>
            <a:r>
              <a:rPr lang="en-AU"/>
              <a:t> </a:t>
            </a:r>
            <a:r>
              <a:rPr lang="en-AU" err="1"/>
              <a:t>tellus</a:t>
            </a:r>
            <a:r>
              <a:rPr lang="en-AU"/>
              <a:t> non diam. </a:t>
            </a:r>
            <a:r>
              <a:rPr lang="en-AU" err="1"/>
              <a:t>Aliquam</a:t>
            </a:r>
            <a:r>
              <a:rPr lang="en-AU"/>
              <a:t> </a:t>
            </a:r>
            <a:r>
              <a:rPr lang="en-AU" err="1"/>
              <a:t>condimentum</a:t>
            </a:r>
            <a:r>
              <a:rPr lang="en-AU"/>
              <a:t> </a:t>
            </a:r>
            <a:r>
              <a:rPr lang="en-AU" err="1"/>
              <a:t>efficitur</a:t>
            </a:r>
            <a:r>
              <a:rPr lang="en-AU"/>
              <a:t> </a:t>
            </a:r>
            <a:r>
              <a:rPr lang="en-AU" err="1"/>
              <a:t>velit</a:t>
            </a:r>
            <a:r>
              <a:rPr lang="en-AU"/>
              <a:t> </a:t>
            </a:r>
            <a:r>
              <a:rPr lang="en-AU" err="1"/>
              <a:t>placerat</a:t>
            </a:r>
            <a:r>
              <a:rPr lang="en-AU"/>
              <a:t> </a:t>
            </a:r>
            <a:r>
              <a:rPr lang="en-AU" err="1"/>
              <a:t>faucibus</a:t>
            </a:r>
            <a:r>
              <a:rPr lang="en-AU"/>
              <a:t>. </a:t>
            </a:r>
          </a:p>
          <a:p>
            <a:r>
              <a:rPr lang="en-AU"/>
              <a:t>Text can be split over two columns </a:t>
            </a:r>
            <a:br>
              <a:rPr lang="en-AU"/>
            </a:br>
            <a:r>
              <a:rPr lang="en-AU"/>
              <a:t>if needed. </a:t>
            </a:r>
          </a:p>
          <a:p>
            <a:r>
              <a:rPr lang="en-AU" err="1"/>
              <a:t>Praesent</a:t>
            </a:r>
            <a:r>
              <a:rPr lang="en-AU"/>
              <a:t> in </a:t>
            </a:r>
            <a:r>
              <a:rPr lang="en-AU" err="1"/>
              <a:t>tellus</a:t>
            </a:r>
            <a:r>
              <a:rPr lang="en-AU"/>
              <a:t> </a:t>
            </a:r>
            <a:r>
              <a:rPr lang="en-AU" err="1"/>
              <a:t>fringilla</a:t>
            </a:r>
            <a:r>
              <a:rPr lang="en-AU"/>
              <a:t>, </a:t>
            </a:r>
            <a:r>
              <a:rPr lang="en-AU" err="1"/>
              <a:t>commodo</a:t>
            </a:r>
            <a:r>
              <a:rPr lang="en-AU"/>
              <a:t> mi </a:t>
            </a:r>
            <a:r>
              <a:rPr lang="en-AU" err="1"/>
              <a:t>eget</a:t>
            </a:r>
            <a:r>
              <a:rPr lang="en-AU"/>
              <a:t>, </a:t>
            </a:r>
            <a:r>
              <a:rPr lang="en-AU" err="1"/>
              <a:t>consectetur</a:t>
            </a:r>
            <a:r>
              <a:rPr lang="en-AU"/>
              <a:t> </a:t>
            </a:r>
            <a:r>
              <a:rPr lang="en-AU" err="1"/>
              <a:t>urna</a:t>
            </a:r>
            <a:r>
              <a:rPr lang="en-AU"/>
              <a:t>. </a:t>
            </a:r>
            <a:r>
              <a:rPr lang="en-AU" err="1"/>
              <a:t>Mauris</a:t>
            </a:r>
            <a:r>
              <a:rPr lang="en-AU"/>
              <a:t> </a:t>
            </a:r>
            <a:r>
              <a:rPr lang="en-AU" err="1"/>
              <a:t>eleifend</a:t>
            </a:r>
            <a:r>
              <a:rPr lang="en-AU"/>
              <a:t> </a:t>
            </a:r>
            <a:r>
              <a:rPr lang="en-AU" err="1"/>
              <a:t>laoreet</a:t>
            </a:r>
            <a:r>
              <a:rPr lang="en-AU"/>
              <a:t> </a:t>
            </a:r>
            <a:r>
              <a:rPr lang="en-AU" err="1"/>
              <a:t>metus</a:t>
            </a:r>
            <a:r>
              <a:rPr lang="en-AU"/>
              <a:t> vitae auctor. Cras </a:t>
            </a:r>
            <a:r>
              <a:rPr lang="en-AU" err="1"/>
              <a:t>interdum</a:t>
            </a:r>
            <a:r>
              <a:rPr lang="en-AU"/>
              <a:t> </a:t>
            </a:r>
            <a:r>
              <a:rPr lang="en-AU" err="1"/>
              <a:t>felis</a:t>
            </a:r>
            <a:r>
              <a:rPr lang="en-AU"/>
              <a:t> at </a:t>
            </a:r>
            <a:r>
              <a:rPr lang="en-AU" err="1"/>
              <a:t>hendrerit</a:t>
            </a:r>
            <a:r>
              <a:rPr lang="en-AU"/>
              <a:t> </a:t>
            </a:r>
            <a:r>
              <a:rPr lang="en-AU" err="1"/>
              <a:t>luctus</a:t>
            </a:r>
            <a:r>
              <a:rPr lang="en-AU"/>
              <a:t>. Nunc </a:t>
            </a:r>
            <a:r>
              <a:rPr lang="en-AU" err="1"/>
              <a:t>volutpat</a:t>
            </a:r>
            <a:r>
              <a:rPr lang="en-AU"/>
              <a:t> </a:t>
            </a:r>
            <a:r>
              <a:rPr lang="en-AU" err="1"/>
              <a:t>justo</a:t>
            </a:r>
            <a:r>
              <a:rPr lang="en-AU"/>
              <a:t> sit </a:t>
            </a:r>
            <a:r>
              <a:rPr lang="en-AU" err="1"/>
              <a:t>amet</a:t>
            </a:r>
            <a:r>
              <a:rPr lang="en-AU"/>
              <a:t> </a:t>
            </a:r>
            <a:r>
              <a:rPr lang="en-AU" err="1"/>
              <a:t>dolor</a:t>
            </a:r>
            <a:r>
              <a:rPr lang="en-AU"/>
              <a:t> </a:t>
            </a:r>
            <a:r>
              <a:rPr lang="en-AU" err="1"/>
              <a:t>iaculis</a:t>
            </a:r>
            <a:r>
              <a:rPr lang="en-AU"/>
              <a:t> </a:t>
            </a:r>
            <a:r>
              <a:rPr lang="en-AU" err="1"/>
              <a:t>rhoncus</a:t>
            </a:r>
            <a:r>
              <a:rPr lang="en-AU"/>
              <a:t>. </a:t>
            </a:r>
            <a:r>
              <a:rPr lang="en-AU" err="1"/>
              <a:t>Curabitur</a:t>
            </a:r>
            <a:r>
              <a:rPr lang="en-AU"/>
              <a:t> </a:t>
            </a:r>
            <a:r>
              <a:rPr lang="en-AU" err="1"/>
              <a:t>quis</a:t>
            </a:r>
            <a:r>
              <a:rPr lang="en-AU"/>
              <a:t> </a:t>
            </a:r>
            <a:r>
              <a:rPr lang="en-AU" err="1"/>
              <a:t>mauris</a:t>
            </a:r>
            <a:r>
              <a:rPr lang="en-AU"/>
              <a:t> et </a:t>
            </a:r>
            <a:r>
              <a:rPr lang="en-AU" err="1"/>
              <a:t>felis</a:t>
            </a:r>
            <a:r>
              <a:rPr lang="en-AU"/>
              <a:t> </a:t>
            </a:r>
            <a:r>
              <a:rPr lang="en-AU" err="1"/>
              <a:t>condimentum</a:t>
            </a:r>
            <a:r>
              <a:rPr lang="en-AU"/>
              <a:t> </a:t>
            </a:r>
            <a:r>
              <a:rPr lang="en-AU" err="1"/>
              <a:t>mollis</a:t>
            </a:r>
            <a:r>
              <a:rPr lang="en-AU"/>
              <a:t>. </a:t>
            </a:r>
            <a:r>
              <a:rPr lang="en-AU" err="1"/>
              <a:t>Fusce</a:t>
            </a:r>
            <a:r>
              <a:rPr lang="en-AU"/>
              <a:t> </a:t>
            </a:r>
            <a:r>
              <a:rPr lang="en-AU" err="1"/>
              <a:t>efficitur</a:t>
            </a:r>
            <a:r>
              <a:rPr lang="en-AU"/>
              <a:t> </a:t>
            </a:r>
            <a:r>
              <a:rPr lang="en-AU" err="1"/>
              <a:t>eu</a:t>
            </a:r>
            <a:r>
              <a:rPr lang="en-AU"/>
              <a:t> </a:t>
            </a:r>
            <a:r>
              <a:rPr lang="en-AU" err="1"/>
              <a:t>lectus</a:t>
            </a:r>
            <a:r>
              <a:rPr lang="en-AU"/>
              <a:t> id </a:t>
            </a:r>
            <a:r>
              <a:rPr lang="en-AU" err="1"/>
              <a:t>volutpat</a:t>
            </a:r>
            <a:r>
              <a:rPr lang="en-AU"/>
              <a:t>. Duis </a:t>
            </a:r>
            <a:r>
              <a:rPr lang="en-AU" err="1"/>
              <a:t>varius</a:t>
            </a:r>
            <a:r>
              <a:rPr lang="en-AU"/>
              <a:t> </a:t>
            </a:r>
            <a:r>
              <a:rPr lang="en-AU" err="1"/>
              <a:t>iaculis</a:t>
            </a:r>
            <a:r>
              <a:rPr lang="en-AU"/>
              <a:t> </a:t>
            </a:r>
            <a:r>
              <a:rPr lang="en-AU" err="1"/>
              <a:t>odio</a:t>
            </a:r>
            <a:r>
              <a:rPr lang="en-AU"/>
              <a:t>, </a:t>
            </a:r>
            <a:r>
              <a:rPr lang="en-AU" err="1"/>
              <a:t>nec</a:t>
            </a:r>
            <a:r>
              <a:rPr lang="en-AU"/>
              <a:t> </a:t>
            </a:r>
            <a:r>
              <a:rPr lang="en-AU" err="1"/>
              <a:t>dignissim</a:t>
            </a:r>
            <a:r>
              <a:rPr lang="en-AU"/>
              <a:t> libero </a:t>
            </a:r>
            <a:r>
              <a:rPr lang="en-AU" err="1"/>
              <a:t>dapibus</a:t>
            </a:r>
            <a:r>
              <a:rPr lang="en-AU"/>
              <a:t> et.</a:t>
            </a:r>
            <a:endParaRPr lang="en-US"/>
          </a:p>
        </p:txBody>
      </p:sp>
      <p:sp>
        <p:nvSpPr>
          <p:cNvPr id="6" name="Date Placeholder 3">
            <a:extLst>
              <a:ext uri="{FF2B5EF4-FFF2-40B4-BE49-F238E27FC236}">
                <a16:creationId xmlns:a16="http://schemas.microsoft.com/office/drawing/2014/main" id="{6F883378-EE18-798D-8C37-D0707873062B}"/>
              </a:ext>
            </a:extLst>
          </p:cNvPr>
          <p:cNvSpPr>
            <a:spLocks noGrp="1"/>
          </p:cNvSpPr>
          <p:nvPr>
            <p:ph type="dt" sz="half" idx="14"/>
          </p:nvPr>
        </p:nvSpPr>
        <p:spPr>
          <a:xfrm>
            <a:off x="381000" y="6356350"/>
            <a:ext cx="2152650" cy="365125"/>
          </a:xfrm>
          <a:prstGeom prst="rect">
            <a:avLst/>
          </a:prstGeom>
        </p:spPr>
        <p:txBody>
          <a:bodyPr vert="horz" lIns="91440" tIns="45720" rIns="91440" bIns="45720" rtlCol="0" anchor="ctr"/>
          <a:lstStyle>
            <a:lvl1pPr algn="l" eaLnBrk="1" fontAlgn="auto" hangingPunct="1">
              <a:spcBef>
                <a:spcPts val="0"/>
              </a:spcBef>
              <a:spcAft>
                <a:spcPts val="0"/>
              </a:spcAft>
              <a:defRPr sz="1000" spc="0" baseline="0">
                <a:solidFill>
                  <a:schemeClr val="accent1"/>
                </a:solidFill>
                <a:latin typeface="Arial" panose="020B0604020202020204" pitchFamily="34" charset="0"/>
                <a:cs typeface="Arial" panose="020B0604020202020204" pitchFamily="34" charset="0"/>
              </a:defRPr>
            </a:lvl1pPr>
          </a:lstStyle>
          <a:p>
            <a:pPr>
              <a:defRPr/>
            </a:pPr>
            <a:endParaRPr lang="en-US" dirty="0"/>
          </a:p>
        </p:txBody>
      </p:sp>
      <p:sp>
        <p:nvSpPr>
          <p:cNvPr id="7" name="Slide Number Placeholder 5">
            <a:extLst>
              <a:ext uri="{FF2B5EF4-FFF2-40B4-BE49-F238E27FC236}">
                <a16:creationId xmlns:a16="http://schemas.microsoft.com/office/drawing/2014/main" id="{0E8AF795-8B20-7DD1-4EF3-8CBDF5F3E8AC}"/>
              </a:ext>
            </a:extLst>
          </p:cNvPr>
          <p:cNvSpPr>
            <a:spLocks noGrp="1"/>
          </p:cNvSpPr>
          <p:nvPr>
            <p:ph type="sldNum" sz="quarter" idx="15"/>
          </p:nvPr>
        </p:nvSpPr>
        <p:spPr>
          <a:xfrm>
            <a:off x="6334125" y="6356350"/>
            <a:ext cx="15144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chemeClr val="accent1"/>
                </a:solidFill>
                <a:latin typeface="Arial" panose="020B0604020202020204" pitchFamily="34" charset="0"/>
                <a:cs typeface="Arial" panose="020B0604020202020204" pitchFamily="34" charset="0"/>
              </a:defRPr>
            </a:lvl1pPr>
          </a:lstStyle>
          <a:p>
            <a:pPr>
              <a:defRPr/>
            </a:pPr>
            <a:fld id="{81BDD1B7-2953-4E7A-8E0D-2BE1DB149D47}" type="slidenum">
              <a:rPr lang="en-US" altLang="en-US"/>
              <a:pPr>
                <a:defRPr/>
              </a:pPr>
              <a:t>‹#›</a:t>
            </a:fld>
            <a:endParaRPr lang="en-US" altLang="en-US" dirty="0"/>
          </a:p>
        </p:txBody>
      </p:sp>
    </p:spTree>
    <p:extLst>
      <p:ext uri="{BB962C8B-B14F-4D97-AF65-F5344CB8AC3E}">
        <p14:creationId xmlns:p14="http://schemas.microsoft.com/office/powerpoint/2010/main" val="6486103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03 Content Slide_One Image">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7EE55F9D-3DFA-39A3-45CE-BB2D01AB2AA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9"/>
          <p:cNvSpPr>
            <a:spLocks noGrp="1"/>
          </p:cNvSpPr>
          <p:nvPr>
            <p:ph type="pic" sz="quarter" idx="11"/>
          </p:nvPr>
        </p:nvSpPr>
        <p:spPr>
          <a:xfrm>
            <a:off x="380999" y="1268413"/>
            <a:ext cx="8343901" cy="4682386"/>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AE7EE6D5-E960-D557-93E9-02D683581137}"/>
              </a:ext>
            </a:extLst>
          </p:cNvPr>
          <p:cNvSpPr>
            <a:spLocks noGrp="1"/>
          </p:cNvSpPr>
          <p:nvPr>
            <p:ph type="dt" sz="half" idx="12"/>
          </p:nvPr>
        </p:nvSpPr>
        <p:spPr>
          <a:xfrm>
            <a:off x="381000" y="6356350"/>
            <a:ext cx="2152650" cy="365125"/>
          </a:xfrm>
          <a:prstGeom prst="rect">
            <a:avLst/>
          </a:prstGeom>
        </p:spPr>
        <p:txBody>
          <a:bodyPr vert="horz" lIns="91440" tIns="45720" rIns="91440" bIns="45720" rtlCol="0" anchor="ctr"/>
          <a:lstStyle>
            <a:lvl1pPr algn="l" eaLnBrk="1" fontAlgn="auto" hangingPunct="1">
              <a:spcBef>
                <a:spcPts val="0"/>
              </a:spcBef>
              <a:spcAft>
                <a:spcPts val="0"/>
              </a:spcAft>
              <a:defRPr sz="1000" spc="0" baseline="0">
                <a:solidFill>
                  <a:schemeClr val="accent1"/>
                </a:solidFill>
                <a:latin typeface="Arial" panose="020B0604020202020204" pitchFamily="34" charset="0"/>
                <a:cs typeface="Arial" panose="020B0604020202020204" pitchFamily="34" charset="0"/>
              </a:defRPr>
            </a:lvl1pPr>
          </a:lstStyle>
          <a:p>
            <a:pPr>
              <a:defRPr/>
            </a:pPr>
            <a:endParaRPr lang="en-US" dirty="0"/>
          </a:p>
        </p:txBody>
      </p:sp>
      <p:sp>
        <p:nvSpPr>
          <p:cNvPr id="5" name="Slide Number Placeholder 5">
            <a:extLst>
              <a:ext uri="{FF2B5EF4-FFF2-40B4-BE49-F238E27FC236}">
                <a16:creationId xmlns:a16="http://schemas.microsoft.com/office/drawing/2014/main" id="{9F1353CA-7CBF-E31B-683C-62795B0F9666}"/>
              </a:ext>
            </a:extLst>
          </p:cNvPr>
          <p:cNvSpPr>
            <a:spLocks noGrp="1"/>
          </p:cNvSpPr>
          <p:nvPr>
            <p:ph type="sldNum" sz="quarter" idx="13"/>
          </p:nvPr>
        </p:nvSpPr>
        <p:spPr>
          <a:xfrm>
            <a:off x="6334125" y="6356350"/>
            <a:ext cx="15144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chemeClr val="accent1"/>
                </a:solidFill>
                <a:latin typeface="Arial" panose="020B0604020202020204" pitchFamily="34" charset="0"/>
                <a:cs typeface="Arial" panose="020B0604020202020204" pitchFamily="34" charset="0"/>
              </a:defRPr>
            </a:lvl1pPr>
          </a:lstStyle>
          <a:p>
            <a:pPr>
              <a:defRPr/>
            </a:pPr>
            <a:fld id="{773EF01A-5369-418E-936C-E4FA187931EE}" type="slidenum">
              <a:rPr lang="en-US" altLang="en-US"/>
              <a:pPr>
                <a:defRPr/>
              </a:pPr>
              <a:t>‹#›</a:t>
            </a:fld>
            <a:endParaRPr lang="en-US" altLang="en-US" dirty="0"/>
          </a:p>
        </p:txBody>
      </p:sp>
    </p:spTree>
    <p:extLst>
      <p:ext uri="{BB962C8B-B14F-4D97-AF65-F5344CB8AC3E}">
        <p14:creationId xmlns:p14="http://schemas.microsoft.com/office/powerpoint/2010/main" val="3636057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03 Content Slide_One Video">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7B0220F7-71C5-24DB-A498-4B9EC4BBA56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Media Placeholder 11"/>
          <p:cNvSpPr>
            <a:spLocks noGrp="1"/>
          </p:cNvSpPr>
          <p:nvPr>
            <p:ph type="media" sz="quarter" idx="10"/>
          </p:nvPr>
        </p:nvSpPr>
        <p:spPr>
          <a:xfrm>
            <a:off x="380999" y="1268411"/>
            <a:ext cx="8343901" cy="4683600"/>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28E4BAFF-0614-6CF0-D9D3-19961BF6C99C}"/>
              </a:ext>
            </a:extLst>
          </p:cNvPr>
          <p:cNvSpPr>
            <a:spLocks noGrp="1"/>
          </p:cNvSpPr>
          <p:nvPr>
            <p:ph type="dt" sz="half" idx="11"/>
          </p:nvPr>
        </p:nvSpPr>
        <p:spPr>
          <a:xfrm>
            <a:off x="381000" y="6356350"/>
            <a:ext cx="2152650" cy="365125"/>
          </a:xfrm>
          <a:prstGeom prst="rect">
            <a:avLst/>
          </a:prstGeom>
        </p:spPr>
        <p:txBody>
          <a:bodyPr vert="horz" lIns="91440" tIns="45720" rIns="91440" bIns="45720" rtlCol="0" anchor="ctr"/>
          <a:lstStyle>
            <a:lvl1pPr algn="l" eaLnBrk="1" fontAlgn="auto" hangingPunct="1">
              <a:spcBef>
                <a:spcPts val="0"/>
              </a:spcBef>
              <a:spcAft>
                <a:spcPts val="0"/>
              </a:spcAft>
              <a:defRPr sz="1000" spc="0" baseline="0">
                <a:solidFill>
                  <a:schemeClr val="accent1"/>
                </a:solidFill>
                <a:latin typeface="Arial" panose="020B0604020202020204" pitchFamily="34" charset="0"/>
                <a:cs typeface="Arial" panose="020B0604020202020204" pitchFamily="34" charset="0"/>
              </a:defRPr>
            </a:lvl1pPr>
          </a:lstStyle>
          <a:p>
            <a:pPr>
              <a:defRPr/>
            </a:pPr>
            <a:endParaRPr lang="en-US" dirty="0"/>
          </a:p>
        </p:txBody>
      </p:sp>
      <p:sp>
        <p:nvSpPr>
          <p:cNvPr id="5" name="Slide Number Placeholder 5">
            <a:extLst>
              <a:ext uri="{FF2B5EF4-FFF2-40B4-BE49-F238E27FC236}">
                <a16:creationId xmlns:a16="http://schemas.microsoft.com/office/drawing/2014/main" id="{6B472C38-0B4E-9A78-2947-BAE13989E7DE}"/>
              </a:ext>
            </a:extLst>
          </p:cNvPr>
          <p:cNvSpPr>
            <a:spLocks noGrp="1"/>
          </p:cNvSpPr>
          <p:nvPr>
            <p:ph type="sldNum" sz="quarter" idx="12"/>
          </p:nvPr>
        </p:nvSpPr>
        <p:spPr>
          <a:xfrm>
            <a:off x="6334125" y="6356350"/>
            <a:ext cx="15144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chemeClr val="accent1"/>
                </a:solidFill>
                <a:latin typeface="Arial" panose="020B0604020202020204" pitchFamily="34" charset="0"/>
                <a:cs typeface="Arial" panose="020B0604020202020204" pitchFamily="34" charset="0"/>
              </a:defRPr>
            </a:lvl1pPr>
          </a:lstStyle>
          <a:p>
            <a:pPr>
              <a:defRPr/>
            </a:pPr>
            <a:fld id="{DE6FD532-56EE-403D-9DB2-12F6D8F67E55}" type="slidenum">
              <a:rPr lang="en-US" altLang="en-US"/>
              <a:pPr>
                <a:defRPr/>
              </a:pPr>
              <a:t>‹#›</a:t>
            </a:fld>
            <a:endParaRPr lang="en-US" altLang="en-US" dirty="0"/>
          </a:p>
        </p:txBody>
      </p:sp>
    </p:spTree>
    <p:extLst>
      <p:ext uri="{BB962C8B-B14F-4D97-AF65-F5344CB8AC3E}">
        <p14:creationId xmlns:p14="http://schemas.microsoft.com/office/powerpoint/2010/main" val="959560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03 Content Slide_Text and images">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8A1D2262-8B7A-A4C2-61A7-22DD14DAC45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9"/>
          <p:cNvSpPr>
            <a:spLocks noGrp="1"/>
          </p:cNvSpPr>
          <p:nvPr>
            <p:ph type="pic" sz="quarter" idx="11"/>
          </p:nvPr>
        </p:nvSpPr>
        <p:spPr>
          <a:xfrm>
            <a:off x="4572000" y="1265238"/>
            <a:ext cx="4152900" cy="2328122"/>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2" name="Picture Placeholder 9"/>
          <p:cNvSpPr>
            <a:spLocks noGrp="1"/>
          </p:cNvSpPr>
          <p:nvPr>
            <p:ph type="pic" sz="quarter" idx="12"/>
          </p:nvPr>
        </p:nvSpPr>
        <p:spPr>
          <a:xfrm>
            <a:off x="4572000" y="3708892"/>
            <a:ext cx="4152900" cy="2328122"/>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4" name="Text Placeholder 3"/>
          <p:cNvSpPr>
            <a:spLocks noGrp="1"/>
          </p:cNvSpPr>
          <p:nvPr>
            <p:ph type="body" sz="quarter" idx="10"/>
          </p:nvPr>
        </p:nvSpPr>
        <p:spPr>
          <a:xfrm>
            <a:off x="380999" y="1265237"/>
            <a:ext cx="3902901" cy="365125"/>
          </a:xfrm>
          <a:prstGeom prst="rect">
            <a:avLst/>
          </a:prstGeom>
        </p:spPr>
        <p:txBody>
          <a:bodyPr/>
          <a:lstStyle>
            <a:lvl1pPr marL="0" indent="0">
              <a:buNone/>
              <a:defRPr spc="0" baseline="0">
                <a:latin typeface="Arial" panose="020B0604020202020204" pitchFamily="34" charset="0"/>
                <a:cs typeface="Arial" panose="020B0604020202020204" pitchFamily="34" charset="0"/>
              </a:defRPr>
            </a:lvl1pPr>
            <a:lvl2pPr marL="0" indent="0">
              <a:buFont typeface="Arial" panose="020B0604020202020204" pitchFamily="34" charset="0"/>
              <a:buNone/>
              <a:defRPr sz="16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15" name="Text Placeholder 14"/>
          <p:cNvSpPr>
            <a:spLocks noGrp="1"/>
          </p:cNvSpPr>
          <p:nvPr>
            <p:ph type="body" sz="quarter" idx="13"/>
          </p:nvPr>
        </p:nvSpPr>
        <p:spPr>
          <a:xfrm>
            <a:off x="381000" y="1816100"/>
            <a:ext cx="3903664" cy="4228798"/>
          </a:xfrm>
          <a:prstGeom prst="rect">
            <a:avLst/>
          </a:prstGeom>
        </p:spPr>
        <p:txBody>
          <a:bodyPr/>
          <a:lstStyle>
            <a:lvl1pPr marL="0" indent="0">
              <a:buNone/>
              <a:defRPr sz="1600" spc="0" baseline="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3">
            <a:extLst>
              <a:ext uri="{FF2B5EF4-FFF2-40B4-BE49-F238E27FC236}">
                <a16:creationId xmlns:a16="http://schemas.microsoft.com/office/drawing/2014/main" id="{5D86425F-2E49-4D71-CFFD-9E4D3A62DE3E}"/>
              </a:ext>
            </a:extLst>
          </p:cNvPr>
          <p:cNvSpPr>
            <a:spLocks noGrp="1"/>
          </p:cNvSpPr>
          <p:nvPr>
            <p:ph type="dt" sz="half" idx="14"/>
          </p:nvPr>
        </p:nvSpPr>
        <p:spPr>
          <a:xfrm>
            <a:off x="381000" y="6356350"/>
            <a:ext cx="2152650" cy="365125"/>
          </a:xfrm>
          <a:prstGeom prst="rect">
            <a:avLst/>
          </a:prstGeom>
        </p:spPr>
        <p:txBody>
          <a:bodyPr vert="horz" lIns="91440" tIns="45720" rIns="91440" bIns="45720" rtlCol="0" anchor="ctr"/>
          <a:lstStyle>
            <a:lvl1pPr algn="l" eaLnBrk="1" fontAlgn="auto" hangingPunct="1">
              <a:spcBef>
                <a:spcPts val="0"/>
              </a:spcBef>
              <a:spcAft>
                <a:spcPts val="0"/>
              </a:spcAft>
              <a:defRPr sz="1000" spc="0" baseline="0">
                <a:solidFill>
                  <a:schemeClr val="accent1"/>
                </a:solidFill>
                <a:latin typeface="Arial" panose="020B0604020202020204" pitchFamily="34" charset="0"/>
                <a:cs typeface="Arial" panose="020B0604020202020204" pitchFamily="34" charset="0"/>
              </a:defRPr>
            </a:lvl1pPr>
          </a:lstStyle>
          <a:p>
            <a:pPr>
              <a:defRPr/>
            </a:pPr>
            <a:endParaRPr lang="en-US" dirty="0"/>
          </a:p>
        </p:txBody>
      </p:sp>
      <p:sp>
        <p:nvSpPr>
          <p:cNvPr id="5" name="Slide Number Placeholder 5">
            <a:extLst>
              <a:ext uri="{FF2B5EF4-FFF2-40B4-BE49-F238E27FC236}">
                <a16:creationId xmlns:a16="http://schemas.microsoft.com/office/drawing/2014/main" id="{D39CBF9E-F031-135D-3089-918B84CB8161}"/>
              </a:ext>
            </a:extLst>
          </p:cNvPr>
          <p:cNvSpPr>
            <a:spLocks noGrp="1"/>
          </p:cNvSpPr>
          <p:nvPr>
            <p:ph type="sldNum" sz="quarter" idx="15"/>
          </p:nvPr>
        </p:nvSpPr>
        <p:spPr>
          <a:xfrm>
            <a:off x="6334125" y="6356350"/>
            <a:ext cx="15144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chemeClr val="accent1"/>
                </a:solidFill>
                <a:latin typeface="Arial" panose="020B0604020202020204" pitchFamily="34" charset="0"/>
                <a:cs typeface="Arial" panose="020B0604020202020204" pitchFamily="34" charset="0"/>
              </a:defRPr>
            </a:lvl1pPr>
          </a:lstStyle>
          <a:p>
            <a:pPr>
              <a:defRPr/>
            </a:pPr>
            <a:fld id="{36E08154-4FB6-4B85-B8D9-7D9F697AC94E}" type="slidenum">
              <a:rPr lang="en-US" altLang="en-US"/>
              <a:pPr>
                <a:defRPr/>
              </a:pPr>
              <a:t>‹#›</a:t>
            </a:fld>
            <a:endParaRPr lang="en-US" altLang="en-US" dirty="0"/>
          </a:p>
        </p:txBody>
      </p:sp>
    </p:spTree>
    <p:extLst>
      <p:ext uri="{BB962C8B-B14F-4D97-AF65-F5344CB8AC3E}">
        <p14:creationId xmlns:p14="http://schemas.microsoft.com/office/powerpoint/2010/main" val="31088675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03 Content Slide_Chart-Graph">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04509B09-B2CE-47CF-A42D-C284F328A5D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hart Placeholder 12"/>
          <p:cNvSpPr>
            <a:spLocks noGrp="1"/>
          </p:cNvSpPr>
          <p:nvPr>
            <p:ph type="chart" sz="quarter" idx="14"/>
          </p:nvPr>
        </p:nvSpPr>
        <p:spPr>
          <a:xfrm>
            <a:off x="380999" y="1903719"/>
            <a:ext cx="8343900" cy="417546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0"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12" name="Text Placeholder 3"/>
          <p:cNvSpPr>
            <a:spLocks noGrp="1"/>
          </p:cNvSpPr>
          <p:nvPr>
            <p:ph type="body" sz="quarter" idx="10"/>
          </p:nvPr>
        </p:nvSpPr>
        <p:spPr>
          <a:xfrm>
            <a:off x="380999" y="1265237"/>
            <a:ext cx="8343900" cy="365125"/>
          </a:xfrm>
          <a:prstGeom prst="rect">
            <a:avLst/>
          </a:prstGeom>
        </p:spPr>
        <p:txBody>
          <a:bodyPr/>
          <a:lstStyle>
            <a:lvl1pPr marL="0" indent="0">
              <a:buNone/>
              <a:defRPr spc="0" baseline="0">
                <a:latin typeface="Arial" panose="020B0604020202020204" pitchFamily="34" charset="0"/>
                <a:cs typeface="Arial" panose="020B0604020202020204" pitchFamily="34" charset="0"/>
              </a:defRPr>
            </a:lvl1pPr>
            <a:lvl2pPr marL="0" indent="0">
              <a:buFont typeface="Arial" panose="020B0604020202020204" pitchFamily="34" charset="0"/>
              <a:buNone/>
              <a:defRPr sz="16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3" name="Date Placeholder 3">
            <a:extLst>
              <a:ext uri="{FF2B5EF4-FFF2-40B4-BE49-F238E27FC236}">
                <a16:creationId xmlns:a16="http://schemas.microsoft.com/office/drawing/2014/main" id="{6A097DE2-C25E-7D08-45E2-BA926555FA27}"/>
              </a:ext>
            </a:extLst>
          </p:cNvPr>
          <p:cNvSpPr>
            <a:spLocks noGrp="1"/>
          </p:cNvSpPr>
          <p:nvPr>
            <p:ph type="dt" sz="half" idx="15"/>
          </p:nvPr>
        </p:nvSpPr>
        <p:spPr>
          <a:xfrm>
            <a:off x="381000" y="6356350"/>
            <a:ext cx="2152650" cy="365125"/>
          </a:xfrm>
          <a:prstGeom prst="rect">
            <a:avLst/>
          </a:prstGeom>
        </p:spPr>
        <p:txBody>
          <a:bodyPr vert="horz" lIns="91440" tIns="45720" rIns="91440" bIns="45720" rtlCol="0" anchor="ctr"/>
          <a:lstStyle>
            <a:lvl1pPr algn="l" eaLnBrk="1" fontAlgn="auto" hangingPunct="1">
              <a:spcBef>
                <a:spcPts val="0"/>
              </a:spcBef>
              <a:spcAft>
                <a:spcPts val="0"/>
              </a:spcAft>
              <a:defRPr sz="1000" spc="0" baseline="0">
                <a:solidFill>
                  <a:schemeClr val="accent1"/>
                </a:solidFill>
                <a:latin typeface="Arial" panose="020B0604020202020204" pitchFamily="34" charset="0"/>
                <a:cs typeface="Arial" panose="020B0604020202020204" pitchFamily="34" charset="0"/>
              </a:defRPr>
            </a:lvl1pPr>
          </a:lstStyle>
          <a:p>
            <a:pPr>
              <a:defRPr/>
            </a:pPr>
            <a:endParaRPr lang="en-US" dirty="0"/>
          </a:p>
        </p:txBody>
      </p:sp>
      <p:sp>
        <p:nvSpPr>
          <p:cNvPr id="4" name="Slide Number Placeholder 5">
            <a:extLst>
              <a:ext uri="{FF2B5EF4-FFF2-40B4-BE49-F238E27FC236}">
                <a16:creationId xmlns:a16="http://schemas.microsoft.com/office/drawing/2014/main" id="{C7C7A02D-9698-1582-4A04-1AF5F627E736}"/>
              </a:ext>
            </a:extLst>
          </p:cNvPr>
          <p:cNvSpPr>
            <a:spLocks noGrp="1"/>
          </p:cNvSpPr>
          <p:nvPr>
            <p:ph type="sldNum" sz="quarter" idx="16"/>
          </p:nvPr>
        </p:nvSpPr>
        <p:spPr>
          <a:xfrm>
            <a:off x="6334125" y="6356350"/>
            <a:ext cx="15144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chemeClr val="accent1"/>
                </a:solidFill>
                <a:latin typeface="Arial" panose="020B0604020202020204" pitchFamily="34" charset="0"/>
                <a:cs typeface="Arial" panose="020B0604020202020204" pitchFamily="34" charset="0"/>
              </a:defRPr>
            </a:lvl1pPr>
          </a:lstStyle>
          <a:p>
            <a:pPr>
              <a:defRPr/>
            </a:pPr>
            <a:fld id="{3378CE24-9B17-48E9-9E8D-83B9ED80F67D}" type="slidenum">
              <a:rPr lang="en-US" altLang="en-US"/>
              <a:pPr>
                <a:defRPr/>
              </a:pPr>
              <a:t>‹#›</a:t>
            </a:fld>
            <a:endParaRPr lang="en-US" altLang="en-US" dirty="0"/>
          </a:p>
        </p:txBody>
      </p:sp>
    </p:spTree>
    <p:extLst>
      <p:ext uri="{BB962C8B-B14F-4D97-AF65-F5344CB8AC3E}">
        <p14:creationId xmlns:p14="http://schemas.microsoft.com/office/powerpoint/2010/main" val="3019131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03 Content Slide_Two Images">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6D1AD3BF-ED7E-CCF9-9A6E-9BC4430AA83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9"/>
          <p:cNvSpPr>
            <a:spLocks noGrp="1"/>
          </p:cNvSpPr>
          <p:nvPr>
            <p:ph type="pic" sz="quarter" idx="11"/>
          </p:nvPr>
        </p:nvSpPr>
        <p:spPr>
          <a:xfrm>
            <a:off x="380999" y="1268412"/>
            <a:ext cx="4002589" cy="4683600"/>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3" name="Picture Placeholder 9"/>
          <p:cNvSpPr>
            <a:spLocks noGrp="1"/>
          </p:cNvSpPr>
          <p:nvPr>
            <p:ph type="pic" sz="quarter" idx="12"/>
          </p:nvPr>
        </p:nvSpPr>
        <p:spPr>
          <a:xfrm>
            <a:off x="4722313" y="1268412"/>
            <a:ext cx="4002587" cy="4683600"/>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6D5652D7-83B2-CA15-0E85-7A44C65D11C4}"/>
              </a:ext>
            </a:extLst>
          </p:cNvPr>
          <p:cNvSpPr>
            <a:spLocks noGrp="1"/>
          </p:cNvSpPr>
          <p:nvPr>
            <p:ph type="dt" sz="half" idx="13"/>
          </p:nvPr>
        </p:nvSpPr>
        <p:spPr>
          <a:xfrm>
            <a:off x="381000" y="6356350"/>
            <a:ext cx="2152650" cy="365125"/>
          </a:xfrm>
          <a:prstGeom prst="rect">
            <a:avLst/>
          </a:prstGeom>
        </p:spPr>
        <p:txBody>
          <a:bodyPr vert="horz" lIns="91440" tIns="45720" rIns="91440" bIns="45720" rtlCol="0" anchor="ctr"/>
          <a:lstStyle>
            <a:lvl1pPr algn="l" eaLnBrk="1" fontAlgn="auto" hangingPunct="1">
              <a:spcBef>
                <a:spcPts val="0"/>
              </a:spcBef>
              <a:spcAft>
                <a:spcPts val="0"/>
              </a:spcAft>
              <a:defRPr sz="1000" spc="0" baseline="0">
                <a:solidFill>
                  <a:schemeClr val="accent1"/>
                </a:solidFill>
                <a:latin typeface="Arial" panose="020B0604020202020204" pitchFamily="34" charset="0"/>
                <a:cs typeface="Arial" panose="020B0604020202020204" pitchFamily="34" charset="0"/>
              </a:defRPr>
            </a:lvl1pPr>
          </a:lstStyle>
          <a:p>
            <a:pPr>
              <a:defRPr/>
            </a:pPr>
            <a:endParaRPr lang="en-US" dirty="0"/>
          </a:p>
        </p:txBody>
      </p:sp>
      <p:sp>
        <p:nvSpPr>
          <p:cNvPr id="5" name="Slide Number Placeholder 5">
            <a:extLst>
              <a:ext uri="{FF2B5EF4-FFF2-40B4-BE49-F238E27FC236}">
                <a16:creationId xmlns:a16="http://schemas.microsoft.com/office/drawing/2014/main" id="{62F3BB32-66AD-174C-13BE-123D63477EE9}"/>
              </a:ext>
            </a:extLst>
          </p:cNvPr>
          <p:cNvSpPr>
            <a:spLocks noGrp="1"/>
          </p:cNvSpPr>
          <p:nvPr>
            <p:ph type="sldNum" sz="quarter" idx="14"/>
          </p:nvPr>
        </p:nvSpPr>
        <p:spPr>
          <a:xfrm>
            <a:off x="6334125" y="6356350"/>
            <a:ext cx="15144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chemeClr val="accent1"/>
                </a:solidFill>
                <a:latin typeface="Arial" panose="020B0604020202020204" pitchFamily="34" charset="0"/>
                <a:cs typeface="Arial" panose="020B0604020202020204" pitchFamily="34" charset="0"/>
              </a:defRPr>
            </a:lvl1pPr>
          </a:lstStyle>
          <a:p>
            <a:pPr>
              <a:defRPr/>
            </a:pPr>
            <a:fld id="{4104195F-CA14-4337-8C51-D81002EE241E}" type="slidenum">
              <a:rPr lang="en-US" altLang="en-US"/>
              <a:pPr>
                <a:defRPr/>
              </a:pPr>
              <a:t>‹#›</a:t>
            </a:fld>
            <a:endParaRPr lang="en-US" altLang="en-US" dirty="0"/>
          </a:p>
        </p:txBody>
      </p:sp>
    </p:spTree>
    <p:extLst>
      <p:ext uri="{BB962C8B-B14F-4D97-AF65-F5344CB8AC3E}">
        <p14:creationId xmlns:p14="http://schemas.microsoft.com/office/powerpoint/2010/main" val="9747318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03 Content Slide_Four Images">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3B92910C-0038-0DA3-6CF0-46A6E9158C3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icture Placeholder 9"/>
          <p:cNvSpPr>
            <a:spLocks noGrp="1"/>
          </p:cNvSpPr>
          <p:nvPr>
            <p:ph type="pic" sz="quarter" idx="13"/>
          </p:nvPr>
        </p:nvSpPr>
        <p:spPr>
          <a:xfrm>
            <a:off x="381000" y="3683315"/>
            <a:ext cx="4002587" cy="225145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4" name="Picture Placeholder 9"/>
          <p:cNvSpPr>
            <a:spLocks noGrp="1"/>
          </p:cNvSpPr>
          <p:nvPr>
            <p:ph type="pic" sz="quarter" idx="14"/>
          </p:nvPr>
        </p:nvSpPr>
        <p:spPr>
          <a:xfrm>
            <a:off x="380999" y="1265236"/>
            <a:ext cx="4002587" cy="2251453"/>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5" name="Picture Placeholder 9"/>
          <p:cNvSpPr>
            <a:spLocks noGrp="1"/>
          </p:cNvSpPr>
          <p:nvPr>
            <p:ph type="pic" sz="quarter" idx="15"/>
          </p:nvPr>
        </p:nvSpPr>
        <p:spPr>
          <a:xfrm>
            <a:off x="4722313" y="3683315"/>
            <a:ext cx="4002587" cy="225145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6" name="Picture Placeholder 9"/>
          <p:cNvSpPr>
            <a:spLocks noGrp="1"/>
          </p:cNvSpPr>
          <p:nvPr>
            <p:ph type="pic" sz="quarter" idx="16"/>
          </p:nvPr>
        </p:nvSpPr>
        <p:spPr>
          <a:xfrm>
            <a:off x="4722312" y="1265237"/>
            <a:ext cx="4002587" cy="225145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BE3C9160-AE5B-DA78-7F8D-186884707F1D}"/>
              </a:ext>
            </a:extLst>
          </p:cNvPr>
          <p:cNvSpPr>
            <a:spLocks noGrp="1"/>
          </p:cNvSpPr>
          <p:nvPr>
            <p:ph type="dt" sz="half" idx="17"/>
          </p:nvPr>
        </p:nvSpPr>
        <p:spPr>
          <a:xfrm>
            <a:off x="381000" y="6356350"/>
            <a:ext cx="2152650" cy="365125"/>
          </a:xfrm>
          <a:prstGeom prst="rect">
            <a:avLst/>
          </a:prstGeom>
        </p:spPr>
        <p:txBody>
          <a:bodyPr vert="horz" lIns="91440" tIns="45720" rIns="91440" bIns="45720" rtlCol="0" anchor="ctr"/>
          <a:lstStyle>
            <a:lvl1pPr algn="l" eaLnBrk="1" fontAlgn="auto" hangingPunct="1">
              <a:spcBef>
                <a:spcPts val="0"/>
              </a:spcBef>
              <a:spcAft>
                <a:spcPts val="0"/>
              </a:spcAft>
              <a:defRPr sz="1000" spc="0" baseline="0">
                <a:solidFill>
                  <a:schemeClr val="accent1"/>
                </a:solidFill>
                <a:latin typeface="Arial" panose="020B0604020202020204" pitchFamily="34" charset="0"/>
                <a:cs typeface="Arial" panose="020B0604020202020204" pitchFamily="34" charset="0"/>
              </a:defRPr>
            </a:lvl1pPr>
          </a:lstStyle>
          <a:p>
            <a:pPr>
              <a:defRPr/>
            </a:pPr>
            <a:endParaRPr lang="en-US" dirty="0"/>
          </a:p>
        </p:txBody>
      </p:sp>
      <p:sp>
        <p:nvSpPr>
          <p:cNvPr id="5" name="Slide Number Placeholder 5">
            <a:extLst>
              <a:ext uri="{FF2B5EF4-FFF2-40B4-BE49-F238E27FC236}">
                <a16:creationId xmlns:a16="http://schemas.microsoft.com/office/drawing/2014/main" id="{74165D0E-CE8F-AA01-71EB-71968B1DCEE5}"/>
              </a:ext>
            </a:extLst>
          </p:cNvPr>
          <p:cNvSpPr>
            <a:spLocks noGrp="1"/>
          </p:cNvSpPr>
          <p:nvPr>
            <p:ph type="sldNum" sz="quarter" idx="18"/>
          </p:nvPr>
        </p:nvSpPr>
        <p:spPr>
          <a:xfrm>
            <a:off x="6334125" y="6356350"/>
            <a:ext cx="15144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chemeClr val="accent1"/>
                </a:solidFill>
                <a:latin typeface="Arial" panose="020B0604020202020204" pitchFamily="34" charset="0"/>
                <a:cs typeface="Arial" panose="020B0604020202020204" pitchFamily="34" charset="0"/>
              </a:defRPr>
            </a:lvl1pPr>
          </a:lstStyle>
          <a:p>
            <a:pPr>
              <a:defRPr/>
            </a:pPr>
            <a:fld id="{D5C43233-7560-4A3C-A39D-5985D372FCA1}" type="slidenum">
              <a:rPr lang="en-US" altLang="en-US"/>
              <a:pPr>
                <a:defRPr/>
              </a:pPr>
              <a:t>‹#›</a:t>
            </a:fld>
            <a:endParaRPr lang="en-US" altLang="en-US" dirty="0"/>
          </a:p>
        </p:txBody>
      </p:sp>
    </p:spTree>
    <p:extLst>
      <p:ext uri="{BB962C8B-B14F-4D97-AF65-F5344CB8AC3E}">
        <p14:creationId xmlns:p14="http://schemas.microsoft.com/office/powerpoint/2010/main" val="2263964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03 Content Slide_Text_Basic">
    <p:spTree>
      <p:nvGrpSpPr>
        <p:cNvPr id="1" name=""/>
        <p:cNvGrpSpPr/>
        <p:nvPr/>
      </p:nvGrpSpPr>
      <p:grpSpPr>
        <a:xfrm>
          <a:off x="0" y="0"/>
          <a:ext cx="0" cy="0"/>
          <a:chOff x="0" y="0"/>
          <a:chExt cx="0" cy="0"/>
        </a:xfrm>
      </p:grpSpPr>
      <p:pic>
        <p:nvPicPr>
          <p:cNvPr id="3" name="Picture 1" descr="A picture containing light, vector graphics&#10;&#10;Description automatically generated">
            <a:extLst>
              <a:ext uri="{FF2B5EF4-FFF2-40B4-BE49-F238E27FC236}">
                <a16:creationId xmlns:a16="http://schemas.microsoft.com/office/drawing/2014/main" id="{9A838A62-922D-4711-0139-A7DBF1C2A68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4"/>
          </p:nvPr>
        </p:nvSpPr>
        <p:spPr>
          <a:xfrm>
            <a:off x="381000" y="1265237"/>
            <a:ext cx="8343900" cy="4686301"/>
          </a:xfrm>
          <a:prstGeom prst="rect">
            <a:avLst/>
          </a:prstGeom>
        </p:spPr>
        <p:txBody>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2"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5D9C5B8F-E442-A191-230C-7C7E64D8CE28}"/>
              </a:ext>
            </a:extLst>
          </p:cNvPr>
          <p:cNvSpPr>
            <a:spLocks noGrp="1"/>
          </p:cNvSpPr>
          <p:nvPr>
            <p:ph type="sldNum" sz="quarter" idx="15"/>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593036C8-1AEF-4D1A-A15A-B07342E958B6}" type="slidenum">
              <a:rPr kumimoji="0" lang="en-US" sz="1000" b="0" i="0" u="none" strike="noStrike" kern="1200" cap="none" spc="0" normalizeH="0" baseline="0" noProof="0">
                <a:ln>
                  <a:noFill/>
                </a:ln>
                <a:solidFill>
                  <a:srgbClr val="2461E5"/>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2461E5"/>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754753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02 Section Title_White">
    <p:spTree>
      <p:nvGrpSpPr>
        <p:cNvPr id="1" name=""/>
        <p:cNvGrpSpPr/>
        <p:nvPr/>
      </p:nvGrpSpPr>
      <p:grpSpPr>
        <a:xfrm>
          <a:off x="0" y="0"/>
          <a:ext cx="0" cy="0"/>
          <a:chOff x="0" y="0"/>
          <a:chExt cx="0" cy="0"/>
        </a:xfrm>
      </p:grpSpPr>
      <p:pic>
        <p:nvPicPr>
          <p:cNvPr id="4" name="Picture 1" descr="A black and white logo&#10;&#10;Description automatically generated with low confidence">
            <a:extLst>
              <a:ext uri="{FF2B5EF4-FFF2-40B4-BE49-F238E27FC236}">
                <a16:creationId xmlns:a16="http://schemas.microsoft.com/office/drawing/2014/main" id="{A8DD2D03-1D92-FC89-D862-5BD1A998455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9100" y="717550"/>
            <a:ext cx="5508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001188" y="1835063"/>
            <a:ext cx="4991724" cy="943062"/>
          </a:xfrm>
          <a:prstGeom prst="rect">
            <a:avLst/>
          </a:prstGeom>
        </p:spPr>
        <p:txBody>
          <a:bodyPr anchor="t" anchorCtr="0">
            <a:normAutofit/>
          </a:bodyPr>
          <a:lstStyle>
            <a:lvl1pPr algn="l">
              <a:defRPr sz="3000"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001186" y="2911476"/>
            <a:ext cx="4991725" cy="365125"/>
          </a:xfrm>
          <a:prstGeom prst="rect">
            <a:avLst/>
          </a:prstGeom>
        </p:spPr>
        <p:txBody>
          <a:bodyPr anchor="t" anchorCtr="0">
            <a:normAutofit/>
          </a:bodyPr>
          <a:lstStyle>
            <a:lvl1pPr marL="0" indent="0" algn="l">
              <a:buNone/>
              <a:defRPr sz="2000" spc="-50"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364604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03 Content Slide_Text_Basic">
    <p:spTree>
      <p:nvGrpSpPr>
        <p:cNvPr id="1" name=""/>
        <p:cNvGrpSpPr/>
        <p:nvPr/>
      </p:nvGrpSpPr>
      <p:grpSpPr>
        <a:xfrm>
          <a:off x="0" y="0"/>
          <a:ext cx="0" cy="0"/>
          <a:chOff x="0" y="0"/>
          <a:chExt cx="0" cy="0"/>
        </a:xfrm>
      </p:grpSpPr>
      <p:pic>
        <p:nvPicPr>
          <p:cNvPr id="3" name="Picture 1" descr="A picture containing light, vector graphics&#10;&#10;Description automatically generated">
            <a:extLst>
              <a:ext uri="{FF2B5EF4-FFF2-40B4-BE49-F238E27FC236}">
                <a16:creationId xmlns:a16="http://schemas.microsoft.com/office/drawing/2014/main" id="{26016D0B-F3CE-21BF-37D8-FEB811F6385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4"/>
          </p:nvPr>
        </p:nvSpPr>
        <p:spPr>
          <a:xfrm>
            <a:off x="381000" y="1265237"/>
            <a:ext cx="8343900" cy="4686301"/>
          </a:xfrm>
          <a:prstGeom prst="rect">
            <a:avLst/>
          </a:prstGeom>
        </p:spPr>
        <p:txBody>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28E3AE01-DF8B-E792-9249-3E204DD2C04D}"/>
              </a:ext>
            </a:extLst>
          </p:cNvPr>
          <p:cNvSpPr>
            <a:spLocks noGrp="1"/>
          </p:cNvSpPr>
          <p:nvPr>
            <p:ph type="sldNum" sz="quarter" idx="15"/>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EF6A20E0-6A6A-48E7-A93D-5E85583094AF}" type="slidenum">
              <a:rPr lang="en-US"/>
              <a:pPr>
                <a:defRPr/>
              </a:pPr>
              <a:t>‹#›</a:t>
            </a:fld>
            <a:endParaRPr lang="en-US" dirty="0"/>
          </a:p>
        </p:txBody>
      </p:sp>
    </p:spTree>
    <p:extLst>
      <p:ext uri="{BB962C8B-B14F-4D97-AF65-F5344CB8AC3E}">
        <p14:creationId xmlns:p14="http://schemas.microsoft.com/office/powerpoint/2010/main" val="601307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01 Title Slide_Portrait Image">
    <p:spTree>
      <p:nvGrpSpPr>
        <p:cNvPr id="1" name=""/>
        <p:cNvGrpSpPr/>
        <p:nvPr/>
      </p:nvGrpSpPr>
      <p:grpSpPr>
        <a:xfrm>
          <a:off x="0" y="0"/>
          <a:ext cx="0" cy="0"/>
          <a:chOff x="0" y="0"/>
          <a:chExt cx="0" cy="0"/>
        </a:xfrm>
      </p:grpSpPr>
      <p:pic>
        <p:nvPicPr>
          <p:cNvPr id="4" name="Picture 1" descr="Graphical user interface, application, Word&#10;&#10;Description automatically generated">
            <a:extLst>
              <a:ext uri="{FF2B5EF4-FFF2-40B4-BE49-F238E27FC236}">
                <a16:creationId xmlns:a16="http://schemas.microsoft.com/office/drawing/2014/main" id="{0DB762B5-1FCF-0176-3EAF-DB91F948867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03475" y="1588"/>
            <a:ext cx="216852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A4E0DB33-9AA1-4D67-8AC4-FDFC41E5D88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0813" y="450850"/>
            <a:ext cx="3186112"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C14607AA-5DC6-C5C8-2488-AC63A157DF82}"/>
              </a:ext>
            </a:extLst>
          </p:cNvPr>
          <p:cNvSpPr/>
          <p:nvPr userDrawn="1"/>
        </p:nvSpPr>
        <p:spPr>
          <a:xfrm>
            <a:off x="0" y="0"/>
            <a:ext cx="2400300" cy="433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itle 1">
            <a:extLst>
              <a:ext uri="{FF2B5EF4-FFF2-40B4-BE49-F238E27FC236}">
                <a16:creationId xmlns:a16="http://schemas.microsoft.com/office/drawing/2014/main" id="{4E04B387-4B5C-CF82-4AD3-2F091BC6ABE8}"/>
              </a:ext>
            </a:extLst>
          </p:cNvPr>
          <p:cNvSpPr txBox="1">
            <a:spLocks/>
          </p:cNvSpPr>
          <p:nvPr userDrawn="1"/>
        </p:nvSpPr>
        <p:spPr>
          <a:xfrm>
            <a:off x="419100" y="114300"/>
            <a:ext cx="4295775" cy="433388"/>
          </a:xfrm>
          <a:prstGeom prst="rect">
            <a:avLst/>
          </a:prstGeom>
        </p:spPr>
        <p:txBody>
          <a:bodyPr/>
          <a:lstStyle>
            <a:lvl1pPr algn="l" defTabSz="914400" rtl="0" eaLnBrk="1" latinLnBrk="0" hangingPunct="1">
              <a:lnSpc>
                <a:spcPct val="90000"/>
              </a:lnSpc>
              <a:spcBef>
                <a:spcPct val="0"/>
              </a:spcBef>
              <a:buNone/>
              <a:defRPr sz="3000" b="1" i="0" kern="1200">
                <a:solidFill>
                  <a:schemeClr val="bg1"/>
                </a:solidFill>
                <a:latin typeface="Arial" panose="020B0604020202020204" pitchFamily="34" charset="0"/>
                <a:ea typeface="+mj-ea"/>
                <a:cs typeface="Arial" panose="020B0604020202020204" pitchFamily="34" charset="0"/>
              </a:defRPr>
            </a:lvl1pPr>
          </a:lstStyle>
          <a:p>
            <a:pPr>
              <a:defRPr/>
            </a:pPr>
            <a:r>
              <a:rPr lang="en-US" sz="1200" dirty="0">
                <a:solidFill>
                  <a:srgbClr val="C00000"/>
                </a:solidFill>
              </a:rPr>
              <a:t>Choose a security classification, go to View &gt; Slide Master: UNOFFICIAL / OFFICIAL / OFFICIAL: SENSITIVE</a:t>
            </a:r>
          </a:p>
        </p:txBody>
      </p:sp>
      <p:sp>
        <p:nvSpPr>
          <p:cNvPr id="9" name="Rectangle 8">
            <a:extLst>
              <a:ext uri="{FF2B5EF4-FFF2-40B4-BE49-F238E27FC236}">
                <a16:creationId xmlns:a16="http://schemas.microsoft.com/office/drawing/2014/main" id="{11214328-BD28-0686-FC84-03576D7207DA}"/>
              </a:ext>
            </a:extLst>
          </p:cNvPr>
          <p:cNvSpPr/>
          <p:nvPr userDrawn="1"/>
        </p:nvSpPr>
        <p:spPr>
          <a:xfrm>
            <a:off x="0" y="6424613"/>
            <a:ext cx="4572000" cy="433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Title 1">
            <a:extLst>
              <a:ext uri="{FF2B5EF4-FFF2-40B4-BE49-F238E27FC236}">
                <a16:creationId xmlns:a16="http://schemas.microsoft.com/office/drawing/2014/main" id="{D4F8AC7E-659E-C8B6-EB45-1657891DE226}"/>
              </a:ext>
            </a:extLst>
          </p:cNvPr>
          <p:cNvSpPr txBox="1">
            <a:spLocks/>
          </p:cNvSpPr>
          <p:nvPr userDrawn="1"/>
        </p:nvSpPr>
        <p:spPr>
          <a:xfrm>
            <a:off x="419100" y="6310313"/>
            <a:ext cx="4376738" cy="433387"/>
          </a:xfrm>
          <a:prstGeom prst="rect">
            <a:avLst/>
          </a:prstGeom>
        </p:spPr>
        <p:txBody>
          <a:bodyPr anchor="b"/>
          <a:lstStyle>
            <a:lvl1pPr algn="l" defTabSz="914400" rtl="0" eaLnBrk="1" latinLnBrk="0" hangingPunct="1">
              <a:lnSpc>
                <a:spcPct val="90000"/>
              </a:lnSpc>
              <a:spcBef>
                <a:spcPct val="0"/>
              </a:spcBef>
              <a:buNone/>
              <a:defRPr sz="3000" b="1" i="0" kern="1200">
                <a:solidFill>
                  <a:schemeClr val="bg1"/>
                </a:solidFill>
                <a:latin typeface="Arial" panose="020B0604020202020204" pitchFamily="34" charset="0"/>
                <a:ea typeface="+mj-ea"/>
                <a:cs typeface="Arial" panose="020B0604020202020204" pitchFamily="34" charset="0"/>
              </a:defRPr>
            </a:lvl1pPr>
          </a:lstStyle>
          <a:p>
            <a:pPr>
              <a:defRPr/>
            </a:pPr>
            <a:r>
              <a:rPr lang="en-US" sz="1200" dirty="0">
                <a:solidFill>
                  <a:srgbClr val="C00000"/>
                </a:solidFill>
              </a:rPr>
              <a:t>Choose a security classification, go to View &gt; Slide Master: UNOFFICIAL / OFFICIAL / OFFICIAL: SENSITIVE</a:t>
            </a:r>
          </a:p>
        </p:txBody>
      </p:sp>
      <p:sp>
        <p:nvSpPr>
          <p:cNvPr id="2" name="Title 1"/>
          <p:cNvSpPr>
            <a:spLocks noGrp="1"/>
          </p:cNvSpPr>
          <p:nvPr>
            <p:ph type="ctrTitle"/>
          </p:nvPr>
        </p:nvSpPr>
        <p:spPr>
          <a:xfrm>
            <a:off x="419099" y="1873771"/>
            <a:ext cx="3718185" cy="971103"/>
          </a:xfrm>
          <a:prstGeom prst="rect">
            <a:avLst/>
          </a:prstGeom>
        </p:spPr>
        <p:txBody>
          <a:bodyPr anchor="t" anchorCtr="0">
            <a:normAutofit/>
          </a:bodyPr>
          <a:lstStyle>
            <a:lvl1pPr algn="l">
              <a:defRPr sz="3000"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419101" y="3099250"/>
            <a:ext cx="2963370" cy="2549988"/>
          </a:xfrm>
        </p:spPr>
        <p:txBody>
          <a:bodyPr anchor="t"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spc="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Picture Placeholder 4"/>
          <p:cNvSpPr>
            <a:spLocks noGrp="1"/>
          </p:cNvSpPr>
          <p:nvPr>
            <p:ph type="pic" sz="quarter" idx="10"/>
          </p:nvPr>
        </p:nvSpPr>
        <p:spPr>
          <a:xfrm>
            <a:off x="4572000" y="0"/>
            <a:ext cx="4572000" cy="6858000"/>
          </a:xfrm>
          <a:prstGeom prst="rect">
            <a:avLst/>
          </a:prstGeom>
        </p:spPr>
        <p:txBody>
          <a:bodyPr/>
          <a:lstStyle>
            <a:lvl1pPr>
              <a:defRPr sz="3000">
                <a:solidFill>
                  <a:srgbClr val="2461E5"/>
                </a:solidFill>
                <a:latin typeface="Arial" panose="020B0604020202020204" pitchFamily="34" charset="0"/>
                <a:cs typeface="Arial" panose="020B0604020202020204" pitchFamily="34" charset="0"/>
              </a:defRPr>
            </a:lvl1pPr>
          </a:lstStyle>
          <a:p>
            <a:pPr lvl="0"/>
            <a:r>
              <a:rPr lang="en-US" noProof="0" dirty="0"/>
              <a:t>Click icon to add picture</a:t>
            </a:r>
          </a:p>
        </p:txBody>
      </p:sp>
    </p:spTree>
    <p:extLst>
      <p:ext uri="{BB962C8B-B14F-4D97-AF65-F5344CB8AC3E}">
        <p14:creationId xmlns:p14="http://schemas.microsoft.com/office/powerpoint/2010/main" val="17361863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03 Content Slide_Text_Basic-Subheading">
    <p:spTree>
      <p:nvGrpSpPr>
        <p:cNvPr id="1" name=""/>
        <p:cNvGrpSpPr/>
        <p:nvPr/>
      </p:nvGrpSpPr>
      <p:grpSpPr>
        <a:xfrm>
          <a:off x="0" y="0"/>
          <a:ext cx="0" cy="0"/>
          <a:chOff x="0" y="0"/>
          <a:chExt cx="0" cy="0"/>
        </a:xfrm>
      </p:grpSpPr>
      <p:pic>
        <p:nvPicPr>
          <p:cNvPr id="3" name="Picture 1" descr="A picture containing light, vector graphics&#10;&#10;Description automatically generated">
            <a:extLst>
              <a:ext uri="{FF2B5EF4-FFF2-40B4-BE49-F238E27FC236}">
                <a16:creationId xmlns:a16="http://schemas.microsoft.com/office/drawing/2014/main" id="{7735C66A-ABEA-C6E2-4912-630395C535A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4"/>
          </p:nvPr>
        </p:nvSpPr>
        <p:spPr>
          <a:xfrm>
            <a:off x="381000" y="1816100"/>
            <a:ext cx="8343900" cy="4135438"/>
          </a:xfrm>
          <a:prstGeom prst="rect">
            <a:avLst/>
          </a:prstGeom>
        </p:spPr>
        <p:txBody>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3"/>
          <p:cNvSpPr>
            <a:spLocks noGrp="1"/>
          </p:cNvSpPr>
          <p:nvPr>
            <p:ph type="body" sz="quarter" idx="10"/>
          </p:nvPr>
        </p:nvSpPr>
        <p:spPr>
          <a:xfrm>
            <a:off x="380999" y="1265237"/>
            <a:ext cx="3902901" cy="365125"/>
          </a:xfrm>
          <a:prstGeom prst="rect">
            <a:avLst/>
          </a:prstGeom>
        </p:spPr>
        <p:txBody>
          <a:bodyPr/>
          <a:lstStyle>
            <a:lvl1pPr marL="0" indent="0">
              <a:buNone/>
              <a:defRPr spc="0" baseline="0">
                <a:latin typeface="Arial" panose="020B0604020202020204" pitchFamily="34" charset="0"/>
                <a:cs typeface="Arial" panose="020B0604020202020204" pitchFamily="34" charset="0"/>
              </a:defRPr>
            </a:lvl1pPr>
            <a:lvl2pPr marL="0" indent="0">
              <a:buFont typeface="Arial" panose="020B0604020202020204" pitchFamily="34" charset="0"/>
              <a:buNone/>
              <a:defRPr sz="16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4" name="Slide Number Placeholder 5">
            <a:extLst>
              <a:ext uri="{FF2B5EF4-FFF2-40B4-BE49-F238E27FC236}">
                <a16:creationId xmlns:a16="http://schemas.microsoft.com/office/drawing/2014/main" id="{AD5D0E6D-ADE5-BF97-ECAC-0BDC4F17BF69}"/>
              </a:ext>
            </a:extLst>
          </p:cNvPr>
          <p:cNvSpPr>
            <a:spLocks noGrp="1"/>
          </p:cNvSpPr>
          <p:nvPr>
            <p:ph type="sldNum" sz="quarter" idx="15"/>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B39DA31A-340A-4115-B8F7-65BB8649A614}" type="slidenum">
              <a:rPr lang="en-US"/>
              <a:pPr>
                <a:defRPr/>
              </a:pPr>
              <a:t>‹#›</a:t>
            </a:fld>
            <a:endParaRPr lang="en-US" dirty="0"/>
          </a:p>
        </p:txBody>
      </p:sp>
    </p:spTree>
    <p:extLst>
      <p:ext uri="{BB962C8B-B14F-4D97-AF65-F5344CB8AC3E}">
        <p14:creationId xmlns:p14="http://schemas.microsoft.com/office/powerpoint/2010/main" val="30594717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03 Content Slide_Text_Subheading">
    <p:spTree>
      <p:nvGrpSpPr>
        <p:cNvPr id="1" name=""/>
        <p:cNvGrpSpPr/>
        <p:nvPr/>
      </p:nvGrpSpPr>
      <p:grpSpPr>
        <a:xfrm>
          <a:off x="0" y="0"/>
          <a:ext cx="0" cy="0"/>
          <a:chOff x="0" y="0"/>
          <a:chExt cx="0" cy="0"/>
        </a:xfrm>
      </p:grpSpPr>
      <p:pic>
        <p:nvPicPr>
          <p:cNvPr id="4" name="Picture 1" descr="A picture containing light, vector graphics&#10;&#10;Description automatically generated">
            <a:extLst>
              <a:ext uri="{FF2B5EF4-FFF2-40B4-BE49-F238E27FC236}">
                <a16:creationId xmlns:a16="http://schemas.microsoft.com/office/drawing/2014/main" id="{55FA9467-6465-F3C4-B433-F06EB47E56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3"/>
          <p:cNvSpPr>
            <a:spLocks noGrp="1"/>
          </p:cNvSpPr>
          <p:nvPr>
            <p:ph type="body" sz="quarter" idx="10"/>
          </p:nvPr>
        </p:nvSpPr>
        <p:spPr>
          <a:xfrm>
            <a:off x="380999" y="1265237"/>
            <a:ext cx="3902901" cy="365125"/>
          </a:xfrm>
          <a:prstGeom prst="rect">
            <a:avLst/>
          </a:prstGeom>
        </p:spPr>
        <p:txBody>
          <a:bodyPr/>
          <a:lstStyle>
            <a:lvl1pPr marL="0" indent="0">
              <a:buNone/>
              <a:defRPr spc="0" baseline="0">
                <a:latin typeface="Arial" panose="020B0604020202020204" pitchFamily="34" charset="0"/>
                <a:cs typeface="Arial" panose="020B0604020202020204" pitchFamily="34" charset="0"/>
              </a:defRPr>
            </a:lvl1pPr>
            <a:lvl2pPr marL="0" indent="0">
              <a:buFont typeface="Arial" panose="020B0604020202020204" pitchFamily="34" charset="0"/>
              <a:buNone/>
              <a:defRPr sz="16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3" name="Text Placeholder 6"/>
          <p:cNvSpPr>
            <a:spLocks noGrp="1"/>
          </p:cNvSpPr>
          <p:nvPr>
            <p:ph type="body" sz="quarter" idx="13"/>
          </p:nvPr>
        </p:nvSpPr>
        <p:spPr>
          <a:xfrm>
            <a:off x="381000" y="1816100"/>
            <a:ext cx="8343900" cy="4134698"/>
          </a:xfrm>
          <a:prstGeom prst="rect">
            <a:avLst/>
          </a:prstGeom>
        </p:spPr>
        <p:txBody>
          <a:bodyPr numCol="1" spcCol="360000"/>
          <a:lstStyle>
            <a:lvl1pPr>
              <a:defRPr sz="1600">
                <a:solidFill>
                  <a:schemeClr val="tx1"/>
                </a:solidFill>
              </a:defRPr>
            </a:lvl1pPr>
          </a:lstStyle>
          <a:p>
            <a:pPr lvl="0"/>
            <a:r>
              <a:rPr lang="en-US"/>
              <a:t>Click to edit Master text styles</a:t>
            </a:r>
          </a:p>
          <a:p>
            <a:pPr lvl="1"/>
            <a:r>
              <a:rPr lang="en-US"/>
              <a:t>Second level</a:t>
            </a:r>
          </a:p>
          <a:p>
            <a:pPr lvl="2"/>
            <a:r>
              <a:rPr lang="en-US"/>
              <a:t>Third level</a:t>
            </a:r>
          </a:p>
        </p:txBody>
      </p:sp>
      <p:sp>
        <p:nvSpPr>
          <p:cNvPr id="5" name="Slide Number Placeholder 5">
            <a:extLst>
              <a:ext uri="{FF2B5EF4-FFF2-40B4-BE49-F238E27FC236}">
                <a16:creationId xmlns:a16="http://schemas.microsoft.com/office/drawing/2014/main" id="{BA516146-A8E8-6246-9BB3-DE950D8DA4A7}"/>
              </a:ext>
            </a:extLst>
          </p:cNvPr>
          <p:cNvSpPr>
            <a:spLocks noGrp="1"/>
          </p:cNvSpPr>
          <p:nvPr>
            <p:ph type="sldNum" sz="quarter" idx="14"/>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3C50858F-858F-4AD1-A1B0-59BD3FCDC000}" type="slidenum">
              <a:rPr lang="en-US"/>
              <a:pPr>
                <a:defRPr/>
              </a:pPr>
              <a:t>‹#›</a:t>
            </a:fld>
            <a:endParaRPr lang="en-US" dirty="0"/>
          </a:p>
        </p:txBody>
      </p:sp>
    </p:spTree>
    <p:extLst>
      <p:ext uri="{BB962C8B-B14F-4D97-AF65-F5344CB8AC3E}">
        <p14:creationId xmlns:p14="http://schemas.microsoft.com/office/powerpoint/2010/main" val="20047541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03 Content Slide_One Image">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750E010C-4E3B-AF28-7850-71E6037FA47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9"/>
          <p:cNvSpPr>
            <a:spLocks noGrp="1"/>
          </p:cNvSpPr>
          <p:nvPr>
            <p:ph type="pic" sz="quarter" idx="11"/>
          </p:nvPr>
        </p:nvSpPr>
        <p:spPr>
          <a:xfrm>
            <a:off x="380999" y="1268413"/>
            <a:ext cx="8343901" cy="4682386"/>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54F77462-D334-B286-0046-D00F73FAD9FD}"/>
              </a:ext>
            </a:extLst>
          </p:cNvPr>
          <p:cNvSpPr>
            <a:spLocks noGrp="1"/>
          </p:cNvSpPr>
          <p:nvPr>
            <p:ph type="sldNum" sz="quarter" idx="12"/>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8BB5DB4B-4C78-4189-9C71-B540490A08F3}" type="slidenum">
              <a:rPr lang="en-US"/>
              <a:pPr>
                <a:defRPr/>
              </a:pPr>
              <a:t>‹#›</a:t>
            </a:fld>
            <a:endParaRPr lang="en-US" dirty="0"/>
          </a:p>
        </p:txBody>
      </p:sp>
    </p:spTree>
    <p:extLst>
      <p:ext uri="{BB962C8B-B14F-4D97-AF65-F5344CB8AC3E}">
        <p14:creationId xmlns:p14="http://schemas.microsoft.com/office/powerpoint/2010/main" val="15190676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03 Content Slide_One Video">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6287EA54-D60A-DDB7-9FAD-2F31040DF54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Media Placeholder 11"/>
          <p:cNvSpPr>
            <a:spLocks noGrp="1"/>
          </p:cNvSpPr>
          <p:nvPr>
            <p:ph type="media" sz="quarter" idx="10"/>
          </p:nvPr>
        </p:nvSpPr>
        <p:spPr>
          <a:xfrm>
            <a:off x="380999" y="1268411"/>
            <a:ext cx="8343901" cy="4683600"/>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D86E0C3A-600A-D9B2-191C-C3BE35726C63}"/>
              </a:ext>
            </a:extLst>
          </p:cNvPr>
          <p:cNvSpPr>
            <a:spLocks noGrp="1"/>
          </p:cNvSpPr>
          <p:nvPr>
            <p:ph type="sldNum" sz="quarter" idx="11"/>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D2C4C134-02F6-432D-B38E-0CC038721538}" type="slidenum">
              <a:rPr lang="en-US"/>
              <a:pPr>
                <a:defRPr/>
              </a:pPr>
              <a:t>‹#›</a:t>
            </a:fld>
            <a:endParaRPr lang="en-US" dirty="0"/>
          </a:p>
        </p:txBody>
      </p:sp>
    </p:spTree>
    <p:extLst>
      <p:ext uri="{BB962C8B-B14F-4D97-AF65-F5344CB8AC3E}">
        <p14:creationId xmlns:p14="http://schemas.microsoft.com/office/powerpoint/2010/main" val="53107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03 Content Slide_Text and images">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1FA69038-E72B-0EC3-75D7-E5D2D674A36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9"/>
          <p:cNvSpPr>
            <a:spLocks noGrp="1"/>
          </p:cNvSpPr>
          <p:nvPr>
            <p:ph type="pic" sz="quarter" idx="11"/>
          </p:nvPr>
        </p:nvSpPr>
        <p:spPr>
          <a:xfrm>
            <a:off x="4572000" y="1265238"/>
            <a:ext cx="4152900" cy="2328122"/>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2" name="Picture Placeholder 9"/>
          <p:cNvSpPr>
            <a:spLocks noGrp="1"/>
          </p:cNvSpPr>
          <p:nvPr>
            <p:ph type="pic" sz="quarter" idx="12"/>
          </p:nvPr>
        </p:nvSpPr>
        <p:spPr>
          <a:xfrm>
            <a:off x="4572000" y="3708892"/>
            <a:ext cx="4152900" cy="2328122"/>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4" name="Text Placeholder 3"/>
          <p:cNvSpPr>
            <a:spLocks noGrp="1"/>
          </p:cNvSpPr>
          <p:nvPr>
            <p:ph type="body" sz="quarter" idx="10"/>
          </p:nvPr>
        </p:nvSpPr>
        <p:spPr>
          <a:xfrm>
            <a:off x="380999" y="1265237"/>
            <a:ext cx="3902901" cy="365125"/>
          </a:xfrm>
          <a:prstGeom prst="rect">
            <a:avLst/>
          </a:prstGeom>
        </p:spPr>
        <p:txBody>
          <a:bodyPr/>
          <a:lstStyle>
            <a:lvl1pPr marL="0" indent="0">
              <a:buNone/>
              <a:defRPr spc="0" baseline="0">
                <a:latin typeface="Arial" panose="020B0604020202020204" pitchFamily="34" charset="0"/>
                <a:cs typeface="Arial" panose="020B0604020202020204" pitchFamily="34" charset="0"/>
              </a:defRPr>
            </a:lvl1pPr>
            <a:lvl2pPr marL="0" indent="0">
              <a:buFont typeface="Arial" panose="020B0604020202020204" pitchFamily="34" charset="0"/>
              <a:buNone/>
              <a:defRPr sz="16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15" name="Text Placeholder 14"/>
          <p:cNvSpPr>
            <a:spLocks noGrp="1"/>
          </p:cNvSpPr>
          <p:nvPr>
            <p:ph type="body" sz="quarter" idx="13"/>
          </p:nvPr>
        </p:nvSpPr>
        <p:spPr>
          <a:xfrm>
            <a:off x="381000" y="1816100"/>
            <a:ext cx="3903664" cy="4228798"/>
          </a:xfrm>
          <a:prstGeom prst="rect">
            <a:avLst/>
          </a:prstGeom>
        </p:spPr>
        <p:txBody>
          <a:bodyPr/>
          <a:lstStyle>
            <a:lvl1pPr marL="0" indent="0">
              <a:buNone/>
              <a:defRPr sz="1600" spc="0" baseline="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lide Number Placeholder 5">
            <a:extLst>
              <a:ext uri="{FF2B5EF4-FFF2-40B4-BE49-F238E27FC236}">
                <a16:creationId xmlns:a16="http://schemas.microsoft.com/office/drawing/2014/main" id="{55DA44BC-1BCF-3FFC-C067-26BC7F206EC0}"/>
              </a:ext>
            </a:extLst>
          </p:cNvPr>
          <p:cNvSpPr>
            <a:spLocks noGrp="1"/>
          </p:cNvSpPr>
          <p:nvPr>
            <p:ph type="sldNum" sz="quarter" idx="14"/>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99822CB9-08D1-49BD-B932-859AE579615F}" type="slidenum">
              <a:rPr lang="en-US"/>
              <a:pPr>
                <a:defRPr/>
              </a:pPr>
              <a:t>‹#›</a:t>
            </a:fld>
            <a:endParaRPr lang="en-US" dirty="0"/>
          </a:p>
        </p:txBody>
      </p:sp>
    </p:spTree>
    <p:extLst>
      <p:ext uri="{BB962C8B-B14F-4D97-AF65-F5344CB8AC3E}">
        <p14:creationId xmlns:p14="http://schemas.microsoft.com/office/powerpoint/2010/main" val="7566553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03 Content Slide_Chart-Graph">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C0385904-7FE7-37B4-5310-B6CE13CB924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hart Placeholder 12"/>
          <p:cNvSpPr>
            <a:spLocks noGrp="1"/>
          </p:cNvSpPr>
          <p:nvPr>
            <p:ph type="chart" sz="quarter" idx="14"/>
          </p:nvPr>
        </p:nvSpPr>
        <p:spPr>
          <a:xfrm>
            <a:off x="380999" y="1903719"/>
            <a:ext cx="8343900" cy="417546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0"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12" name="Text Placeholder 3"/>
          <p:cNvSpPr>
            <a:spLocks noGrp="1"/>
          </p:cNvSpPr>
          <p:nvPr>
            <p:ph type="body" sz="quarter" idx="10"/>
          </p:nvPr>
        </p:nvSpPr>
        <p:spPr>
          <a:xfrm>
            <a:off x="380999" y="1265237"/>
            <a:ext cx="8343900" cy="365125"/>
          </a:xfrm>
          <a:prstGeom prst="rect">
            <a:avLst/>
          </a:prstGeom>
        </p:spPr>
        <p:txBody>
          <a:bodyPr/>
          <a:lstStyle>
            <a:lvl1pPr marL="0" indent="0">
              <a:buNone/>
              <a:defRPr spc="0" baseline="0">
                <a:latin typeface="Arial" panose="020B0604020202020204" pitchFamily="34" charset="0"/>
                <a:cs typeface="Arial" panose="020B0604020202020204" pitchFamily="34" charset="0"/>
              </a:defRPr>
            </a:lvl1pPr>
            <a:lvl2pPr marL="0" indent="0">
              <a:buFont typeface="Arial" panose="020B0604020202020204" pitchFamily="34" charset="0"/>
              <a:buNone/>
              <a:defRPr sz="16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3" name="Slide Number Placeholder 5">
            <a:extLst>
              <a:ext uri="{FF2B5EF4-FFF2-40B4-BE49-F238E27FC236}">
                <a16:creationId xmlns:a16="http://schemas.microsoft.com/office/drawing/2014/main" id="{FF3A349B-26F1-CAD3-26D4-78A2730638AE}"/>
              </a:ext>
            </a:extLst>
          </p:cNvPr>
          <p:cNvSpPr>
            <a:spLocks noGrp="1"/>
          </p:cNvSpPr>
          <p:nvPr>
            <p:ph type="sldNum" sz="quarter" idx="15"/>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D42E8442-A05A-4FEE-B993-5E0B3E4C5736}" type="slidenum">
              <a:rPr lang="en-US"/>
              <a:pPr>
                <a:defRPr/>
              </a:pPr>
              <a:t>‹#›</a:t>
            </a:fld>
            <a:endParaRPr lang="en-US" dirty="0"/>
          </a:p>
        </p:txBody>
      </p:sp>
    </p:spTree>
    <p:extLst>
      <p:ext uri="{BB962C8B-B14F-4D97-AF65-F5344CB8AC3E}">
        <p14:creationId xmlns:p14="http://schemas.microsoft.com/office/powerpoint/2010/main" val="27500428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03 Content Slide_Two Images">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8D2477E9-204D-A2D6-D31F-50B283341DE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9"/>
          <p:cNvSpPr>
            <a:spLocks noGrp="1"/>
          </p:cNvSpPr>
          <p:nvPr>
            <p:ph type="pic" sz="quarter" idx="11"/>
          </p:nvPr>
        </p:nvSpPr>
        <p:spPr>
          <a:xfrm>
            <a:off x="380999" y="1268412"/>
            <a:ext cx="4002589" cy="4683600"/>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3" name="Picture Placeholder 9"/>
          <p:cNvSpPr>
            <a:spLocks noGrp="1"/>
          </p:cNvSpPr>
          <p:nvPr>
            <p:ph type="pic" sz="quarter" idx="12"/>
          </p:nvPr>
        </p:nvSpPr>
        <p:spPr>
          <a:xfrm>
            <a:off x="4722313" y="1268412"/>
            <a:ext cx="4002587" cy="4683600"/>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C8CFE306-5971-8036-BCA4-A7E4C8E3CFB2}"/>
              </a:ext>
            </a:extLst>
          </p:cNvPr>
          <p:cNvSpPr>
            <a:spLocks noGrp="1"/>
          </p:cNvSpPr>
          <p:nvPr>
            <p:ph type="sldNum" sz="quarter" idx="13"/>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D94FE1A4-0285-4D5F-AC70-A42CE8D749BC}" type="slidenum">
              <a:rPr lang="en-US"/>
              <a:pPr>
                <a:defRPr/>
              </a:pPr>
              <a:t>‹#›</a:t>
            </a:fld>
            <a:endParaRPr lang="en-US" dirty="0"/>
          </a:p>
        </p:txBody>
      </p:sp>
    </p:spTree>
    <p:extLst>
      <p:ext uri="{BB962C8B-B14F-4D97-AF65-F5344CB8AC3E}">
        <p14:creationId xmlns:p14="http://schemas.microsoft.com/office/powerpoint/2010/main" val="6743764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03 Content Slide_Four Images">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B5352A3B-6157-53C8-4BFC-27CA4FDD3B3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icture Placeholder 9"/>
          <p:cNvSpPr>
            <a:spLocks noGrp="1"/>
          </p:cNvSpPr>
          <p:nvPr>
            <p:ph type="pic" sz="quarter" idx="13"/>
          </p:nvPr>
        </p:nvSpPr>
        <p:spPr>
          <a:xfrm>
            <a:off x="381000" y="3683315"/>
            <a:ext cx="4002587" cy="225145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4" name="Picture Placeholder 9"/>
          <p:cNvSpPr>
            <a:spLocks noGrp="1"/>
          </p:cNvSpPr>
          <p:nvPr>
            <p:ph type="pic" sz="quarter" idx="14"/>
          </p:nvPr>
        </p:nvSpPr>
        <p:spPr>
          <a:xfrm>
            <a:off x="380999" y="1265236"/>
            <a:ext cx="4002587" cy="2251453"/>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5" name="Picture Placeholder 9"/>
          <p:cNvSpPr>
            <a:spLocks noGrp="1"/>
          </p:cNvSpPr>
          <p:nvPr>
            <p:ph type="pic" sz="quarter" idx="15"/>
          </p:nvPr>
        </p:nvSpPr>
        <p:spPr>
          <a:xfrm>
            <a:off x="4722313" y="3683315"/>
            <a:ext cx="4002587" cy="225145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6" name="Picture Placeholder 9"/>
          <p:cNvSpPr>
            <a:spLocks noGrp="1"/>
          </p:cNvSpPr>
          <p:nvPr>
            <p:ph type="pic" sz="quarter" idx="16"/>
          </p:nvPr>
        </p:nvSpPr>
        <p:spPr>
          <a:xfrm>
            <a:off x="4722312" y="1265237"/>
            <a:ext cx="4002587" cy="225145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2C8B0474-5A54-825F-8DDE-BD22639E5DA0}"/>
              </a:ext>
            </a:extLst>
          </p:cNvPr>
          <p:cNvSpPr>
            <a:spLocks noGrp="1"/>
          </p:cNvSpPr>
          <p:nvPr>
            <p:ph type="sldNum" sz="quarter" idx="17"/>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28F613B4-57E5-49E1-B32F-6377CF275CF6}" type="slidenum">
              <a:rPr lang="en-US"/>
              <a:pPr>
                <a:defRPr/>
              </a:pPr>
              <a:t>‹#›</a:t>
            </a:fld>
            <a:endParaRPr lang="en-US" dirty="0"/>
          </a:p>
        </p:txBody>
      </p:sp>
    </p:spTree>
    <p:extLst>
      <p:ext uri="{BB962C8B-B14F-4D97-AF65-F5344CB8AC3E}">
        <p14:creationId xmlns:p14="http://schemas.microsoft.com/office/powerpoint/2010/main" val="8874625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22339971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B48D8B0-12AA-F443-82BB-691D9D559C09}"/>
              </a:ext>
            </a:extLst>
          </p:cNvPr>
          <p:cNvSpPr>
            <a:spLocks noGrp="1" noChangeArrowheads="1"/>
          </p:cNvSpPr>
          <p:nvPr>
            <p:ph type="dt" sz="half" idx="10"/>
          </p:nvPr>
        </p:nvSpPr>
        <p:spPr>
          <a:xfrm>
            <a:off x="0" y="0"/>
            <a:ext cx="0" cy="0"/>
          </a:xfrm>
        </p:spPr>
        <p:txBody>
          <a:bodyPr/>
          <a:lstStyle>
            <a:lvl1pPr>
              <a:defRPr/>
            </a:lvl1pPr>
          </a:lstStyle>
          <a:p>
            <a:pPr>
              <a:defRPr/>
            </a:pPr>
            <a:endParaRPr lang="en-US" altLang="en-US" dirty="0"/>
          </a:p>
        </p:txBody>
      </p:sp>
      <p:sp>
        <p:nvSpPr>
          <p:cNvPr id="3" name="Rectangle 5">
            <a:extLst>
              <a:ext uri="{FF2B5EF4-FFF2-40B4-BE49-F238E27FC236}">
                <a16:creationId xmlns:a16="http://schemas.microsoft.com/office/drawing/2014/main" id="{544BA560-FA3F-4DFC-0BC1-E4924D2F58DC}"/>
              </a:ext>
            </a:extLst>
          </p:cNvPr>
          <p:cNvSpPr>
            <a:spLocks noGrp="1" noChangeArrowheads="1"/>
          </p:cNvSpPr>
          <p:nvPr>
            <p:ph type="ftr" sz="quarter" idx="11"/>
          </p:nvPr>
        </p:nvSpPr>
        <p:spPr>
          <a:xfrm>
            <a:off x="0" y="0"/>
            <a:ext cx="0" cy="0"/>
          </a:xfrm>
        </p:spPr>
        <p:txBody>
          <a:bodyPr/>
          <a:lstStyle>
            <a:lvl1pPr>
              <a:defRPr/>
            </a:lvl1pPr>
          </a:lstStyle>
          <a:p>
            <a:pPr>
              <a:defRPr/>
            </a:pPr>
            <a:endParaRPr lang="en-US" altLang="en-US" dirty="0"/>
          </a:p>
        </p:txBody>
      </p:sp>
    </p:spTree>
    <p:extLst>
      <p:ext uri="{BB962C8B-B14F-4D97-AF65-F5344CB8AC3E}">
        <p14:creationId xmlns:p14="http://schemas.microsoft.com/office/powerpoint/2010/main" val="221250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02 Section Title_Blue">
    <p:spTree>
      <p:nvGrpSpPr>
        <p:cNvPr id="1" name=""/>
        <p:cNvGrpSpPr/>
        <p:nvPr/>
      </p:nvGrpSpPr>
      <p:grpSpPr>
        <a:xfrm>
          <a:off x="0" y="0"/>
          <a:ext cx="0" cy="0"/>
          <a:chOff x="0" y="0"/>
          <a:chExt cx="0" cy="0"/>
        </a:xfrm>
      </p:grpSpPr>
      <p:pic>
        <p:nvPicPr>
          <p:cNvPr id="4" name="Picture 1" descr="A picture containing light&#10;&#10;Description automatically generated">
            <a:extLst>
              <a:ext uri="{FF2B5EF4-FFF2-40B4-BE49-F238E27FC236}">
                <a16:creationId xmlns:a16="http://schemas.microsoft.com/office/drawing/2014/main" id="{13522351-1366-05DC-81BA-02F37F85E10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9100" y="717550"/>
            <a:ext cx="5524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Graphical user interface, application, Word&#10;&#10;Description automatically generated">
            <a:extLst>
              <a:ext uri="{FF2B5EF4-FFF2-40B4-BE49-F238E27FC236}">
                <a16:creationId xmlns:a16="http://schemas.microsoft.com/office/drawing/2014/main" id="{2A52E50B-A670-4A98-B978-D88D3BEE034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75475" y="0"/>
            <a:ext cx="2168525"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9BCD2141-95EA-5CFC-2B8A-811FD0857ECB}"/>
              </a:ext>
            </a:extLst>
          </p:cNvPr>
          <p:cNvSpPr/>
          <p:nvPr userDrawn="1"/>
        </p:nvSpPr>
        <p:spPr>
          <a:xfrm>
            <a:off x="0" y="6424613"/>
            <a:ext cx="9144000" cy="433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D4E43E62-DCA8-9265-13FB-6CE975E744D6}"/>
              </a:ext>
            </a:extLst>
          </p:cNvPr>
          <p:cNvSpPr/>
          <p:nvPr userDrawn="1"/>
        </p:nvSpPr>
        <p:spPr>
          <a:xfrm>
            <a:off x="-1588" y="0"/>
            <a:ext cx="6969126" cy="433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 Placeholder 14">
            <a:extLst>
              <a:ext uri="{FF2B5EF4-FFF2-40B4-BE49-F238E27FC236}">
                <a16:creationId xmlns:a16="http://schemas.microsoft.com/office/drawing/2014/main" id="{5E49184D-F466-03AD-1405-747EE5FDFC3C}"/>
              </a:ext>
            </a:extLst>
          </p:cNvPr>
          <p:cNvSpPr txBox="1">
            <a:spLocks/>
          </p:cNvSpPr>
          <p:nvPr userDrawn="1"/>
        </p:nvSpPr>
        <p:spPr>
          <a:xfrm>
            <a:off x="573088" y="82550"/>
            <a:ext cx="7997825"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b="1" dirty="0">
                <a:solidFill>
                  <a:srgbClr val="C00000"/>
                </a:solidFill>
              </a:rPr>
              <a:t>Choose a security classification, go to View &gt; Slide Master: UNOFFICIAL / OFFICIAL / OFFICIAL: SENSITIVE</a:t>
            </a:r>
          </a:p>
        </p:txBody>
      </p:sp>
      <p:sp>
        <p:nvSpPr>
          <p:cNvPr id="9" name="Text Placeholder 14">
            <a:extLst>
              <a:ext uri="{FF2B5EF4-FFF2-40B4-BE49-F238E27FC236}">
                <a16:creationId xmlns:a16="http://schemas.microsoft.com/office/drawing/2014/main" id="{EE52CFB3-7003-199B-E125-7511C47202F3}"/>
              </a:ext>
            </a:extLst>
          </p:cNvPr>
          <p:cNvSpPr txBox="1">
            <a:spLocks/>
          </p:cNvSpPr>
          <p:nvPr userDrawn="1"/>
        </p:nvSpPr>
        <p:spPr>
          <a:xfrm>
            <a:off x="573088" y="6489700"/>
            <a:ext cx="7997825"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b="1" dirty="0">
                <a:solidFill>
                  <a:srgbClr val="C00000"/>
                </a:solidFill>
              </a:rPr>
              <a:t>Choose a security classification, go to View &gt; Slide Master: UNOFFICIAL / OFFICIAL / OFFICIAL: SENSITIVE</a:t>
            </a:r>
          </a:p>
        </p:txBody>
      </p:sp>
      <p:sp>
        <p:nvSpPr>
          <p:cNvPr id="2" name="Title 1"/>
          <p:cNvSpPr>
            <a:spLocks noGrp="1"/>
          </p:cNvSpPr>
          <p:nvPr>
            <p:ph type="ctrTitle"/>
          </p:nvPr>
        </p:nvSpPr>
        <p:spPr>
          <a:xfrm>
            <a:off x="2001188" y="1866377"/>
            <a:ext cx="4991724" cy="911747"/>
          </a:xfrm>
          <a:prstGeom prst="rect">
            <a:avLst/>
          </a:prstGeom>
        </p:spPr>
        <p:txBody>
          <a:bodyPr anchor="t" anchorCtr="0">
            <a:normAutofit/>
          </a:bodyPr>
          <a:lstStyle>
            <a:lvl1pPr algn="l">
              <a:defRPr sz="3000"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001186" y="2911476"/>
            <a:ext cx="4991725" cy="365125"/>
          </a:xfrm>
        </p:spPr>
        <p:txBody>
          <a:bodyPr anchor="t" anchorCtr="0">
            <a:normAutofit/>
          </a:bodyPr>
          <a:lstStyle>
            <a:lvl1pPr marL="0" indent="0" algn="l">
              <a:buNone/>
              <a:defRPr sz="2000" spc="-5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8361367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01 Title Slide">
    <p:spTree>
      <p:nvGrpSpPr>
        <p:cNvPr id="1" name=""/>
        <p:cNvGrpSpPr/>
        <p:nvPr/>
      </p:nvGrpSpPr>
      <p:grpSpPr>
        <a:xfrm>
          <a:off x="0" y="0"/>
          <a:ext cx="0" cy="0"/>
          <a:chOff x="0" y="0"/>
          <a:chExt cx="0" cy="0"/>
        </a:xfrm>
      </p:grpSpPr>
      <p:pic>
        <p:nvPicPr>
          <p:cNvPr id="2" name="Picture 1" descr="Graphical user interface, application, Word&#10;&#10;Description automatically generated">
            <a:extLst>
              <a:ext uri="{FF2B5EF4-FFF2-40B4-BE49-F238E27FC236}">
                <a16:creationId xmlns:a16="http://schemas.microsoft.com/office/drawing/2014/main" id="{9222EF10-D59C-B3EC-0196-D30B4D72778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975475" y="0"/>
            <a:ext cx="2168525"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2A673C1A-6D38-4893-EDBA-18355093E14D}"/>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0813" y="433388"/>
            <a:ext cx="3186112"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33584BDA-574E-6BFE-C6F7-7813A1114B4F}"/>
              </a:ext>
            </a:extLst>
          </p:cNvPr>
          <p:cNvSpPr/>
          <p:nvPr userDrawn="1"/>
        </p:nvSpPr>
        <p:spPr>
          <a:xfrm>
            <a:off x="0" y="6424613"/>
            <a:ext cx="9144000" cy="433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8A0937E8-516C-2664-3F69-E1F0878114DB}"/>
              </a:ext>
            </a:extLst>
          </p:cNvPr>
          <p:cNvSpPr/>
          <p:nvPr userDrawn="1"/>
        </p:nvSpPr>
        <p:spPr>
          <a:xfrm>
            <a:off x="-1588" y="0"/>
            <a:ext cx="6969126" cy="433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 Placeholder 14">
            <a:extLst>
              <a:ext uri="{FF2B5EF4-FFF2-40B4-BE49-F238E27FC236}">
                <a16:creationId xmlns:a16="http://schemas.microsoft.com/office/drawing/2014/main" id="{90774720-268C-0239-E2F7-040F2B078E07}"/>
              </a:ext>
            </a:extLst>
          </p:cNvPr>
          <p:cNvSpPr txBox="1">
            <a:spLocks/>
          </p:cNvSpPr>
          <p:nvPr userDrawn="1"/>
        </p:nvSpPr>
        <p:spPr>
          <a:xfrm>
            <a:off x="573088" y="82550"/>
            <a:ext cx="7997825"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b="1" dirty="0">
                <a:solidFill>
                  <a:srgbClr val="C00000"/>
                </a:solidFill>
              </a:rPr>
              <a:t>UNOFFICIAL</a:t>
            </a:r>
          </a:p>
        </p:txBody>
      </p:sp>
      <p:sp>
        <p:nvSpPr>
          <p:cNvPr id="9" name="Text Placeholder 14">
            <a:extLst>
              <a:ext uri="{FF2B5EF4-FFF2-40B4-BE49-F238E27FC236}">
                <a16:creationId xmlns:a16="http://schemas.microsoft.com/office/drawing/2014/main" id="{B1B1752E-C68F-ADA8-A4B4-7661B695CC6F}"/>
              </a:ext>
            </a:extLst>
          </p:cNvPr>
          <p:cNvSpPr txBox="1">
            <a:spLocks/>
          </p:cNvSpPr>
          <p:nvPr userDrawn="1"/>
        </p:nvSpPr>
        <p:spPr>
          <a:xfrm>
            <a:off x="573088" y="6489700"/>
            <a:ext cx="7997825"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b="1" dirty="0">
                <a:solidFill>
                  <a:srgbClr val="C00000"/>
                </a:solidFill>
              </a:rPr>
              <a:t>UNOFFICIAL</a:t>
            </a:r>
          </a:p>
        </p:txBody>
      </p:sp>
      <p:sp>
        <p:nvSpPr>
          <p:cNvPr id="3" name="Title 1"/>
          <p:cNvSpPr>
            <a:spLocks noGrp="1"/>
          </p:cNvSpPr>
          <p:nvPr>
            <p:ph type="ctrTitle"/>
          </p:nvPr>
        </p:nvSpPr>
        <p:spPr>
          <a:xfrm>
            <a:off x="2001188" y="2102594"/>
            <a:ext cx="4991724" cy="983668"/>
          </a:xfrm>
          <a:prstGeom prst="rect">
            <a:avLst/>
          </a:prstGeom>
        </p:spPr>
        <p:txBody>
          <a:bodyPr anchor="t" anchorCtr="0">
            <a:normAutofit/>
          </a:bodyPr>
          <a:lstStyle>
            <a:lvl1pPr algn="l">
              <a:defRPr sz="3000" b="1" i="0">
                <a:latin typeface="Arial" panose="020B0604020202020204" pitchFamily="34" charset="0"/>
                <a:cs typeface="Arial" panose="020B0604020202020204" pitchFamily="34" charset="0"/>
              </a:defRPr>
            </a:lvl1pPr>
          </a:lstStyle>
          <a:p>
            <a:r>
              <a:rPr lang="en-US"/>
              <a:t>Click to edit Master title style</a:t>
            </a:r>
          </a:p>
        </p:txBody>
      </p:sp>
      <p:sp>
        <p:nvSpPr>
          <p:cNvPr id="4" name="Subtitle 2"/>
          <p:cNvSpPr>
            <a:spLocks noGrp="1"/>
          </p:cNvSpPr>
          <p:nvPr>
            <p:ph type="subTitle" idx="1"/>
          </p:nvPr>
        </p:nvSpPr>
        <p:spPr>
          <a:xfrm>
            <a:off x="2001186" y="3219614"/>
            <a:ext cx="4991725" cy="840068"/>
          </a:xfrm>
        </p:spPr>
        <p:txBody>
          <a:bodyPr anchor="t" anchorCtr="0">
            <a:normAutofit/>
          </a:bodyPr>
          <a:lstStyle>
            <a:lvl1pPr marL="0" marR="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sz="2000" spc="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142083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01 Title Slide_Landscape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0D18594-A912-C128-4AC2-30F5447C444C}"/>
              </a:ext>
            </a:extLst>
          </p:cNvPr>
          <p:cNvSpPr/>
          <p:nvPr userDrawn="1"/>
        </p:nvSpPr>
        <p:spPr>
          <a:xfrm>
            <a:off x="0" y="1668463"/>
            <a:ext cx="9144000" cy="5189537"/>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4" name="Picture 2" descr="Graphical user interface, application, Word&#10;&#10;Description automatically generated">
            <a:extLst>
              <a:ext uri="{FF2B5EF4-FFF2-40B4-BE49-F238E27FC236}">
                <a16:creationId xmlns:a16="http://schemas.microsoft.com/office/drawing/2014/main" id="{C7D84CDE-D6B5-1C25-D247-CAA26555D2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975475" y="0"/>
            <a:ext cx="2168525"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a:extLst>
              <a:ext uri="{FF2B5EF4-FFF2-40B4-BE49-F238E27FC236}">
                <a16:creationId xmlns:a16="http://schemas.microsoft.com/office/drawing/2014/main" id="{24EDEAEB-2150-7B58-432C-39A4F0517C7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0813" y="433388"/>
            <a:ext cx="3186112"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C8B688F1-81B2-69EF-81F1-2C729611E61C}"/>
              </a:ext>
            </a:extLst>
          </p:cNvPr>
          <p:cNvSpPr/>
          <p:nvPr userDrawn="1"/>
        </p:nvSpPr>
        <p:spPr>
          <a:xfrm>
            <a:off x="0" y="6424613"/>
            <a:ext cx="9144000" cy="433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ectangle 8">
            <a:extLst>
              <a:ext uri="{FF2B5EF4-FFF2-40B4-BE49-F238E27FC236}">
                <a16:creationId xmlns:a16="http://schemas.microsoft.com/office/drawing/2014/main" id="{B49CAF6E-945B-8DAC-935E-1F9F69F776EC}"/>
              </a:ext>
            </a:extLst>
          </p:cNvPr>
          <p:cNvSpPr/>
          <p:nvPr userDrawn="1"/>
        </p:nvSpPr>
        <p:spPr>
          <a:xfrm>
            <a:off x="-1588" y="0"/>
            <a:ext cx="6969126" cy="433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Text Placeholder 14">
            <a:extLst>
              <a:ext uri="{FF2B5EF4-FFF2-40B4-BE49-F238E27FC236}">
                <a16:creationId xmlns:a16="http://schemas.microsoft.com/office/drawing/2014/main" id="{D5708E14-C035-1016-3C57-94A78FE5DEF0}"/>
              </a:ext>
            </a:extLst>
          </p:cNvPr>
          <p:cNvSpPr txBox="1">
            <a:spLocks/>
          </p:cNvSpPr>
          <p:nvPr userDrawn="1"/>
        </p:nvSpPr>
        <p:spPr>
          <a:xfrm>
            <a:off x="573088" y="82550"/>
            <a:ext cx="7997825"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b="1" dirty="0">
                <a:solidFill>
                  <a:srgbClr val="C00000"/>
                </a:solidFill>
              </a:rPr>
              <a:t>Choose a security classification, go to View &gt; Slide Master: UNOFFICIAL / OFFICIAL / OFFICIAL: SENSITIVE</a:t>
            </a:r>
          </a:p>
        </p:txBody>
      </p:sp>
      <p:sp>
        <p:nvSpPr>
          <p:cNvPr id="11" name="Text Placeholder 14">
            <a:extLst>
              <a:ext uri="{FF2B5EF4-FFF2-40B4-BE49-F238E27FC236}">
                <a16:creationId xmlns:a16="http://schemas.microsoft.com/office/drawing/2014/main" id="{61B92291-9550-84C8-EC52-F8EAAE0B116E}"/>
              </a:ext>
            </a:extLst>
          </p:cNvPr>
          <p:cNvSpPr txBox="1">
            <a:spLocks/>
          </p:cNvSpPr>
          <p:nvPr userDrawn="1"/>
        </p:nvSpPr>
        <p:spPr>
          <a:xfrm>
            <a:off x="573088" y="6489700"/>
            <a:ext cx="7997825"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b="1" dirty="0">
                <a:solidFill>
                  <a:srgbClr val="C00000"/>
                </a:solidFill>
              </a:rPr>
              <a:t>Choose a security classification, go to View &gt; Slide Master: UNOFFICIAL / OFFICIAL / OFFICIAL: SENSITIVE</a:t>
            </a:r>
          </a:p>
        </p:txBody>
      </p:sp>
      <p:sp>
        <p:nvSpPr>
          <p:cNvPr id="8" name="Picture Placeholder 4"/>
          <p:cNvSpPr>
            <a:spLocks noGrp="1"/>
          </p:cNvSpPr>
          <p:nvPr>
            <p:ph type="pic" sz="quarter" idx="10"/>
          </p:nvPr>
        </p:nvSpPr>
        <p:spPr>
          <a:xfrm>
            <a:off x="0" y="1669129"/>
            <a:ext cx="9144000" cy="5188870"/>
          </a:xfrm>
          <a:prstGeom prst="rect">
            <a:avLst/>
          </a:prstGeom>
        </p:spPr>
        <p:txBody>
          <a:bodyPr/>
          <a:lstStyle>
            <a:lvl1pPr>
              <a:defRPr sz="3000">
                <a:solidFill>
                  <a:srgbClr val="2461E5"/>
                </a:solidFill>
                <a:latin typeface="Arial" panose="020B0604020202020204" pitchFamily="34" charset="0"/>
                <a:cs typeface="Arial" panose="020B0604020202020204" pitchFamily="34" charset="0"/>
              </a:defRPr>
            </a:lvl1pPr>
          </a:lstStyle>
          <a:p>
            <a:pPr lvl="0"/>
            <a:r>
              <a:rPr lang="en-US" noProof="0" dirty="0"/>
              <a:t>Click icon to add picture</a:t>
            </a:r>
          </a:p>
        </p:txBody>
      </p:sp>
      <p:sp>
        <p:nvSpPr>
          <p:cNvPr id="3" name="Subtitle 2"/>
          <p:cNvSpPr>
            <a:spLocks noGrp="1"/>
          </p:cNvSpPr>
          <p:nvPr>
            <p:ph type="subTitle" idx="1"/>
          </p:nvPr>
        </p:nvSpPr>
        <p:spPr>
          <a:xfrm>
            <a:off x="2001186" y="3219614"/>
            <a:ext cx="4991725" cy="2324071"/>
          </a:xfrm>
        </p:spPr>
        <p:txBody>
          <a:bodyPr anchor="t" anchorCtr="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spc="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itle 1"/>
          <p:cNvSpPr>
            <a:spLocks noGrp="1"/>
          </p:cNvSpPr>
          <p:nvPr>
            <p:ph type="ctrTitle"/>
          </p:nvPr>
        </p:nvSpPr>
        <p:spPr>
          <a:xfrm>
            <a:off x="2001188" y="2102594"/>
            <a:ext cx="4991724" cy="983668"/>
          </a:xfrm>
          <a:prstGeom prst="rect">
            <a:avLst/>
          </a:prstGeom>
        </p:spPr>
        <p:txBody>
          <a:bodyPr anchor="t" anchorCtr="0">
            <a:normAutofit/>
          </a:bodyPr>
          <a:lstStyle>
            <a:lvl1pPr algn="l">
              <a:defRPr sz="3000" b="1" i="0">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15848069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01 Title Slide_Portrait Image">
    <p:spTree>
      <p:nvGrpSpPr>
        <p:cNvPr id="1" name=""/>
        <p:cNvGrpSpPr/>
        <p:nvPr/>
      </p:nvGrpSpPr>
      <p:grpSpPr>
        <a:xfrm>
          <a:off x="0" y="0"/>
          <a:ext cx="0" cy="0"/>
          <a:chOff x="0" y="0"/>
          <a:chExt cx="0" cy="0"/>
        </a:xfrm>
      </p:grpSpPr>
      <p:pic>
        <p:nvPicPr>
          <p:cNvPr id="4" name="Picture 1" descr="Graphical user interface, application, Word&#10;&#10;Description automatically generated">
            <a:extLst>
              <a:ext uri="{FF2B5EF4-FFF2-40B4-BE49-F238E27FC236}">
                <a16:creationId xmlns:a16="http://schemas.microsoft.com/office/drawing/2014/main" id="{6F7B144E-B5FD-1B89-86E9-A97794CAD60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03475" y="1588"/>
            <a:ext cx="216852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040004AF-8843-7BA3-C9DC-FDE5BB4F9F7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0813" y="450850"/>
            <a:ext cx="3186112"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930FF324-35F6-FCE8-2212-F8506840B2E2}"/>
              </a:ext>
            </a:extLst>
          </p:cNvPr>
          <p:cNvSpPr/>
          <p:nvPr userDrawn="1"/>
        </p:nvSpPr>
        <p:spPr>
          <a:xfrm>
            <a:off x="0" y="0"/>
            <a:ext cx="2400300" cy="433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itle 1">
            <a:extLst>
              <a:ext uri="{FF2B5EF4-FFF2-40B4-BE49-F238E27FC236}">
                <a16:creationId xmlns:a16="http://schemas.microsoft.com/office/drawing/2014/main" id="{0594E49B-2AD3-6CAF-EF03-9B9C5513DBDF}"/>
              </a:ext>
            </a:extLst>
          </p:cNvPr>
          <p:cNvSpPr txBox="1">
            <a:spLocks/>
          </p:cNvSpPr>
          <p:nvPr userDrawn="1"/>
        </p:nvSpPr>
        <p:spPr>
          <a:xfrm>
            <a:off x="419100" y="114300"/>
            <a:ext cx="4295775" cy="433388"/>
          </a:xfrm>
          <a:prstGeom prst="rect">
            <a:avLst/>
          </a:prstGeom>
        </p:spPr>
        <p:txBody>
          <a:bodyPr/>
          <a:lstStyle>
            <a:lvl1pPr algn="l" defTabSz="914400" rtl="0" eaLnBrk="1" latinLnBrk="0" hangingPunct="1">
              <a:lnSpc>
                <a:spcPct val="90000"/>
              </a:lnSpc>
              <a:spcBef>
                <a:spcPct val="0"/>
              </a:spcBef>
              <a:buNone/>
              <a:defRPr sz="3000" b="1" i="0" kern="1200">
                <a:solidFill>
                  <a:schemeClr val="bg1"/>
                </a:solidFill>
                <a:latin typeface="Arial" panose="020B0604020202020204" pitchFamily="34" charset="0"/>
                <a:ea typeface="+mj-ea"/>
                <a:cs typeface="Arial" panose="020B0604020202020204" pitchFamily="34" charset="0"/>
              </a:defRPr>
            </a:lvl1pPr>
          </a:lstStyle>
          <a:p>
            <a:pPr>
              <a:defRPr/>
            </a:pPr>
            <a:r>
              <a:rPr lang="en-US" sz="1200" dirty="0">
                <a:solidFill>
                  <a:srgbClr val="C00000"/>
                </a:solidFill>
              </a:rPr>
              <a:t>Choose a security classification, go to View &gt; Slide Master: UNOFFICIAL / OFFICIAL / OFFICIAL: SENSITIVE</a:t>
            </a:r>
          </a:p>
        </p:txBody>
      </p:sp>
      <p:sp>
        <p:nvSpPr>
          <p:cNvPr id="9" name="Rectangle 8">
            <a:extLst>
              <a:ext uri="{FF2B5EF4-FFF2-40B4-BE49-F238E27FC236}">
                <a16:creationId xmlns:a16="http://schemas.microsoft.com/office/drawing/2014/main" id="{25BC2509-5907-4707-CE7F-074899D2F75A}"/>
              </a:ext>
            </a:extLst>
          </p:cNvPr>
          <p:cNvSpPr/>
          <p:nvPr userDrawn="1"/>
        </p:nvSpPr>
        <p:spPr>
          <a:xfrm>
            <a:off x="0" y="6424613"/>
            <a:ext cx="4572000" cy="433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Title 1">
            <a:extLst>
              <a:ext uri="{FF2B5EF4-FFF2-40B4-BE49-F238E27FC236}">
                <a16:creationId xmlns:a16="http://schemas.microsoft.com/office/drawing/2014/main" id="{8BE4C1E0-A332-DDAE-ECB3-3775B92F47CD}"/>
              </a:ext>
            </a:extLst>
          </p:cNvPr>
          <p:cNvSpPr txBox="1">
            <a:spLocks/>
          </p:cNvSpPr>
          <p:nvPr userDrawn="1"/>
        </p:nvSpPr>
        <p:spPr>
          <a:xfrm>
            <a:off x="419100" y="6310313"/>
            <a:ext cx="4376738" cy="433387"/>
          </a:xfrm>
          <a:prstGeom prst="rect">
            <a:avLst/>
          </a:prstGeom>
        </p:spPr>
        <p:txBody>
          <a:bodyPr anchor="b"/>
          <a:lstStyle>
            <a:lvl1pPr algn="l" defTabSz="914400" rtl="0" eaLnBrk="1" latinLnBrk="0" hangingPunct="1">
              <a:lnSpc>
                <a:spcPct val="90000"/>
              </a:lnSpc>
              <a:spcBef>
                <a:spcPct val="0"/>
              </a:spcBef>
              <a:buNone/>
              <a:defRPr sz="3000" b="1" i="0" kern="1200">
                <a:solidFill>
                  <a:schemeClr val="bg1"/>
                </a:solidFill>
                <a:latin typeface="Arial" panose="020B0604020202020204" pitchFamily="34" charset="0"/>
                <a:ea typeface="+mj-ea"/>
                <a:cs typeface="Arial" panose="020B0604020202020204" pitchFamily="34" charset="0"/>
              </a:defRPr>
            </a:lvl1pPr>
          </a:lstStyle>
          <a:p>
            <a:pPr>
              <a:defRPr/>
            </a:pPr>
            <a:r>
              <a:rPr lang="en-US" sz="1200" dirty="0">
                <a:solidFill>
                  <a:srgbClr val="C00000"/>
                </a:solidFill>
              </a:rPr>
              <a:t>Choose a security classification, go to View &gt; Slide Master: UNOFFICIAL / OFFICIAL / OFFICIAL: SENSITIVE</a:t>
            </a:r>
          </a:p>
        </p:txBody>
      </p:sp>
      <p:sp>
        <p:nvSpPr>
          <p:cNvPr id="2" name="Title 1"/>
          <p:cNvSpPr>
            <a:spLocks noGrp="1"/>
          </p:cNvSpPr>
          <p:nvPr>
            <p:ph type="ctrTitle"/>
          </p:nvPr>
        </p:nvSpPr>
        <p:spPr>
          <a:xfrm>
            <a:off x="419099" y="1873771"/>
            <a:ext cx="3718185" cy="971103"/>
          </a:xfrm>
          <a:prstGeom prst="rect">
            <a:avLst/>
          </a:prstGeom>
        </p:spPr>
        <p:txBody>
          <a:bodyPr anchor="t" anchorCtr="0">
            <a:normAutofit/>
          </a:bodyPr>
          <a:lstStyle>
            <a:lvl1pPr algn="l">
              <a:defRPr sz="3000"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419101" y="3099250"/>
            <a:ext cx="2963370" cy="2549988"/>
          </a:xfrm>
        </p:spPr>
        <p:txBody>
          <a:bodyPr anchor="t"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spc="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Picture Placeholder 4"/>
          <p:cNvSpPr>
            <a:spLocks noGrp="1"/>
          </p:cNvSpPr>
          <p:nvPr>
            <p:ph type="pic" sz="quarter" idx="10"/>
          </p:nvPr>
        </p:nvSpPr>
        <p:spPr>
          <a:xfrm>
            <a:off x="4572000" y="0"/>
            <a:ext cx="4572000" cy="6858000"/>
          </a:xfrm>
          <a:prstGeom prst="rect">
            <a:avLst/>
          </a:prstGeom>
        </p:spPr>
        <p:txBody>
          <a:bodyPr/>
          <a:lstStyle>
            <a:lvl1pPr>
              <a:defRPr sz="3000">
                <a:solidFill>
                  <a:srgbClr val="2461E5"/>
                </a:solidFill>
                <a:latin typeface="Arial" panose="020B0604020202020204" pitchFamily="34" charset="0"/>
                <a:cs typeface="Arial" panose="020B0604020202020204" pitchFamily="34" charset="0"/>
              </a:defRPr>
            </a:lvl1pPr>
          </a:lstStyle>
          <a:p>
            <a:pPr lvl="0"/>
            <a:r>
              <a:rPr lang="en-US" noProof="0" dirty="0"/>
              <a:t>Click icon to add picture</a:t>
            </a:r>
          </a:p>
        </p:txBody>
      </p:sp>
    </p:spTree>
    <p:extLst>
      <p:ext uri="{BB962C8B-B14F-4D97-AF65-F5344CB8AC3E}">
        <p14:creationId xmlns:p14="http://schemas.microsoft.com/office/powerpoint/2010/main" val="74378654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02 Section Title_Blue">
    <p:spTree>
      <p:nvGrpSpPr>
        <p:cNvPr id="1" name=""/>
        <p:cNvGrpSpPr/>
        <p:nvPr/>
      </p:nvGrpSpPr>
      <p:grpSpPr>
        <a:xfrm>
          <a:off x="0" y="0"/>
          <a:ext cx="0" cy="0"/>
          <a:chOff x="0" y="0"/>
          <a:chExt cx="0" cy="0"/>
        </a:xfrm>
      </p:grpSpPr>
      <p:pic>
        <p:nvPicPr>
          <p:cNvPr id="4" name="Picture 1" descr="A picture containing light&#10;&#10;Description automatically generated">
            <a:extLst>
              <a:ext uri="{FF2B5EF4-FFF2-40B4-BE49-F238E27FC236}">
                <a16:creationId xmlns:a16="http://schemas.microsoft.com/office/drawing/2014/main" id="{D0077876-0169-6593-E558-72FEE27A6AA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9100" y="717550"/>
            <a:ext cx="5524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descr="Graphical user interface, application, Word&#10;&#10;Description automatically generated">
            <a:extLst>
              <a:ext uri="{FF2B5EF4-FFF2-40B4-BE49-F238E27FC236}">
                <a16:creationId xmlns:a16="http://schemas.microsoft.com/office/drawing/2014/main" id="{EC57D62B-EA99-AA4E-E6D1-61398564F00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6975475" y="0"/>
            <a:ext cx="2168525"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08FEC956-30C5-9207-E9A4-20D1FA75F125}"/>
              </a:ext>
            </a:extLst>
          </p:cNvPr>
          <p:cNvSpPr/>
          <p:nvPr userDrawn="1"/>
        </p:nvSpPr>
        <p:spPr>
          <a:xfrm>
            <a:off x="0" y="6424613"/>
            <a:ext cx="9144000" cy="433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591DB838-0D14-4CEF-2349-D4EE4312842D}"/>
              </a:ext>
            </a:extLst>
          </p:cNvPr>
          <p:cNvSpPr/>
          <p:nvPr userDrawn="1"/>
        </p:nvSpPr>
        <p:spPr>
          <a:xfrm>
            <a:off x="-1588" y="0"/>
            <a:ext cx="6969126" cy="433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 Placeholder 14">
            <a:extLst>
              <a:ext uri="{FF2B5EF4-FFF2-40B4-BE49-F238E27FC236}">
                <a16:creationId xmlns:a16="http://schemas.microsoft.com/office/drawing/2014/main" id="{28A713A8-2360-B720-8A33-A8FE06C962A6}"/>
              </a:ext>
            </a:extLst>
          </p:cNvPr>
          <p:cNvSpPr txBox="1">
            <a:spLocks/>
          </p:cNvSpPr>
          <p:nvPr userDrawn="1"/>
        </p:nvSpPr>
        <p:spPr>
          <a:xfrm>
            <a:off x="573088" y="82550"/>
            <a:ext cx="7997825"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b="1" dirty="0">
                <a:solidFill>
                  <a:srgbClr val="C00000"/>
                </a:solidFill>
              </a:rPr>
              <a:t>Choose a security classification, go to View &gt; Slide Master: UNOFFICIAL / OFFICIAL / OFFICIAL: SENSITIVE</a:t>
            </a:r>
          </a:p>
        </p:txBody>
      </p:sp>
      <p:sp>
        <p:nvSpPr>
          <p:cNvPr id="9" name="Text Placeholder 14">
            <a:extLst>
              <a:ext uri="{FF2B5EF4-FFF2-40B4-BE49-F238E27FC236}">
                <a16:creationId xmlns:a16="http://schemas.microsoft.com/office/drawing/2014/main" id="{D5527A22-DD5A-A4EC-8C67-F82BCF871B1A}"/>
              </a:ext>
            </a:extLst>
          </p:cNvPr>
          <p:cNvSpPr txBox="1">
            <a:spLocks/>
          </p:cNvSpPr>
          <p:nvPr userDrawn="1"/>
        </p:nvSpPr>
        <p:spPr>
          <a:xfrm>
            <a:off x="573088" y="6489700"/>
            <a:ext cx="7997825"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b="1" dirty="0">
                <a:solidFill>
                  <a:srgbClr val="C00000"/>
                </a:solidFill>
              </a:rPr>
              <a:t>Choose a security classification, go to View &gt; Slide Master: UNOFFICIAL / OFFICIAL / OFFICIAL: SENSITIVE</a:t>
            </a:r>
          </a:p>
        </p:txBody>
      </p:sp>
      <p:sp>
        <p:nvSpPr>
          <p:cNvPr id="2" name="Title 1"/>
          <p:cNvSpPr>
            <a:spLocks noGrp="1"/>
          </p:cNvSpPr>
          <p:nvPr>
            <p:ph type="ctrTitle"/>
          </p:nvPr>
        </p:nvSpPr>
        <p:spPr>
          <a:xfrm>
            <a:off x="2001188" y="1866377"/>
            <a:ext cx="4991724" cy="911747"/>
          </a:xfrm>
          <a:prstGeom prst="rect">
            <a:avLst/>
          </a:prstGeom>
        </p:spPr>
        <p:txBody>
          <a:bodyPr anchor="t" anchorCtr="0">
            <a:normAutofit/>
          </a:bodyPr>
          <a:lstStyle>
            <a:lvl1pPr algn="l">
              <a:defRPr sz="3000"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001186" y="2911476"/>
            <a:ext cx="4991725" cy="365125"/>
          </a:xfrm>
        </p:spPr>
        <p:txBody>
          <a:bodyPr anchor="t" anchorCtr="0">
            <a:normAutofit/>
          </a:bodyPr>
          <a:lstStyle>
            <a:lvl1pPr marL="0" indent="0" algn="l">
              <a:buNone/>
              <a:defRPr sz="2000" spc="-5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912466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02 Section Title_Landscape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2B3383-CC97-B752-CC71-A667113060C0}"/>
              </a:ext>
            </a:extLst>
          </p:cNvPr>
          <p:cNvSpPr/>
          <p:nvPr userDrawn="1"/>
        </p:nvSpPr>
        <p:spPr>
          <a:xfrm>
            <a:off x="0" y="1668463"/>
            <a:ext cx="9144000" cy="5189537"/>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 name="Picture 2" descr="Graphical user interface, application, Word&#10;&#10;Description automatically generated">
            <a:extLst>
              <a:ext uri="{FF2B5EF4-FFF2-40B4-BE49-F238E27FC236}">
                <a16:creationId xmlns:a16="http://schemas.microsoft.com/office/drawing/2014/main" id="{5F1CBDCB-7DAB-6202-698B-C3B02AE2EA2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975475" y="0"/>
            <a:ext cx="2168525"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light&#10;&#10;Description automatically generated">
            <a:extLst>
              <a:ext uri="{FF2B5EF4-FFF2-40B4-BE49-F238E27FC236}">
                <a16:creationId xmlns:a16="http://schemas.microsoft.com/office/drawing/2014/main" id="{6F395283-EB0E-F42F-5702-9BDD9AAA017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9100" y="717550"/>
            <a:ext cx="5524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19A355E2-A903-F131-A7FA-1273C2D074A7}"/>
              </a:ext>
            </a:extLst>
          </p:cNvPr>
          <p:cNvSpPr/>
          <p:nvPr userDrawn="1"/>
        </p:nvSpPr>
        <p:spPr>
          <a:xfrm>
            <a:off x="0" y="6424613"/>
            <a:ext cx="9144000" cy="433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F30523C6-0247-BD38-67BE-9DCDF886C0A8}"/>
              </a:ext>
            </a:extLst>
          </p:cNvPr>
          <p:cNvSpPr/>
          <p:nvPr userDrawn="1"/>
        </p:nvSpPr>
        <p:spPr>
          <a:xfrm>
            <a:off x="-1588" y="0"/>
            <a:ext cx="6969126" cy="433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Text Placeholder 14">
            <a:extLst>
              <a:ext uri="{FF2B5EF4-FFF2-40B4-BE49-F238E27FC236}">
                <a16:creationId xmlns:a16="http://schemas.microsoft.com/office/drawing/2014/main" id="{A8592033-BCBD-9741-8976-F7C27BB8D510}"/>
              </a:ext>
            </a:extLst>
          </p:cNvPr>
          <p:cNvSpPr txBox="1">
            <a:spLocks/>
          </p:cNvSpPr>
          <p:nvPr userDrawn="1"/>
        </p:nvSpPr>
        <p:spPr>
          <a:xfrm>
            <a:off x="573088" y="82550"/>
            <a:ext cx="7997825"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b="1" dirty="0">
                <a:solidFill>
                  <a:srgbClr val="C00000"/>
                </a:solidFill>
              </a:rPr>
              <a:t>Choose a security classification, go to View &gt; Slide Master: UNOFFICIAL / OFFICIAL / OFFICIAL: SENSITIVE</a:t>
            </a:r>
          </a:p>
        </p:txBody>
      </p:sp>
      <p:sp>
        <p:nvSpPr>
          <p:cNvPr id="11" name="Text Placeholder 14">
            <a:extLst>
              <a:ext uri="{FF2B5EF4-FFF2-40B4-BE49-F238E27FC236}">
                <a16:creationId xmlns:a16="http://schemas.microsoft.com/office/drawing/2014/main" id="{2459E10B-3F0F-DD21-A641-E37398C7DFFA}"/>
              </a:ext>
            </a:extLst>
          </p:cNvPr>
          <p:cNvSpPr txBox="1">
            <a:spLocks/>
          </p:cNvSpPr>
          <p:nvPr userDrawn="1"/>
        </p:nvSpPr>
        <p:spPr>
          <a:xfrm>
            <a:off x="573088" y="6489700"/>
            <a:ext cx="7997825"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b="1" dirty="0">
                <a:solidFill>
                  <a:srgbClr val="C00000"/>
                </a:solidFill>
              </a:rPr>
              <a:t>Choose a security classification, go to View &gt; Slide Master: UNOFFICIAL / OFFICIAL / OFFICIAL: SENSITIVE</a:t>
            </a:r>
          </a:p>
        </p:txBody>
      </p:sp>
      <p:sp>
        <p:nvSpPr>
          <p:cNvPr id="8" name="Picture Placeholder 4"/>
          <p:cNvSpPr>
            <a:spLocks noGrp="1"/>
          </p:cNvSpPr>
          <p:nvPr>
            <p:ph type="pic" sz="quarter" idx="10"/>
          </p:nvPr>
        </p:nvSpPr>
        <p:spPr>
          <a:xfrm>
            <a:off x="0" y="1669129"/>
            <a:ext cx="9144000" cy="5188870"/>
          </a:xfrm>
          <a:prstGeom prst="rect">
            <a:avLst/>
          </a:prstGeom>
        </p:spPr>
        <p:txBody>
          <a:bodyPr/>
          <a:lstStyle>
            <a:lvl1pPr>
              <a:defRPr sz="3000">
                <a:solidFill>
                  <a:srgbClr val="2461E5"/>
                </a:solidFill>
                <a:latin typeface="Arial" panose="020B0604020202020204" pitchFamily="34" charset="0"/>
                <a:cs typeface="Arial" panose="020B0604020202020204" pitchFamily="34" charset="0"/>
              </a:defRPr>
            </a:lvl1pPr>
          </a:lstStyle>
          <a:p>
            <a:pPr lvl="0"/>
            <a:r>
              <a:rPr lang="en-US" noProof="0" dirty="0"/>
              <a:t>Click icon to add picture</a:t>
            </a:r>
          </a:p>
        </p:txBody>
      </p:sp>
      <p:sp>
        <p:nvSpPr>
          <p:cNvPr id="5" name="Title 1"/>
          <p:cNvSpPr>
            <a:spLocks noGrp="1"/>
          </p:cNvSpPr>
          <p:nvPr>
            <p:ph type="ctrTitle"/>
          </p:nvPr>
        </p:nvSpPr>
        <p:spPr>
          <a:xfrm>
            <a:off x="2001188" y="2105416"/>
            <a:ext cx="4991724" cy="911747"/>
          </a:xfrm>
          <a:prstGeom prst="rect">
            <a:avLst/>
          </a:prstGeom>
        </p:spPr>
        <p:txBody>
          <a:bodyPr anchor="t" anchorCtr="0">
            <a:normAutofit/>
          </a:bodyPr>
          <a:lstStyle>
            <a:lvl1pPr algn="l">
              <a:defRPr sz="3000" b="1" i="0">
                <a:latin typeface="Arial" panose="020B0604020202020204" pitchFamily="34" charset="0"/>
                <a:cs typeface="Arial" panose="020B0604020202020204" pitchFamily="34" charset="0"/>
              </a:defRPr>
            </a:lvl1pPr>
          </a:lstStyle>
          <a:p>
            <a:r>
              <a:rPr lang="en-US"/>
              <a:t>Click to edit Master title style</a:t>
            </a:r>
          </a:p>
        </p:txBody>
      </p:sp>
      <p:sp>
        <p:nvSpPr>
          <p:cNvPr id="9" name="Subtitle 2"/>
          <p:cNvSpPr>
            <a:spLocks noGrp="1"/>
          </p:cNvSpPr>
          <p:nvPr>
            <p:ph type="subTitle" idx="1"/>
          </p:nvPr>
        </p:nvSpPr>
        <p:spPr>
          <a:xfrm>
            <a:off x="2001186" y="3150515"/>
            <a:ext cx="4991725" cy="365125"/>
          </a:xfrm>
        </p:spPr>
        <p:txBody>
          <a:bodyPr anchor="t" anchorCtr="0">
            <a:normAutofit/>
          </a:bodyPr>
          <a:lstStyle>
            <a:lvl1pPr marL="0" indent="0" algn="l">
              <a:buNone/>
              <a:defRPr sz="2000" spc="-5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77776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02 Section Title_Portrait Image">
    <p:spTree>
      <p:nvGrpSpPr>
        <p:cNvPr id="1" name=""/>
        <p:cNvGrpSpPr/>
        <p:nvPr/>
      </p:nvGrpSpPr>
      <p:grpSpPr>
        <a:xfrm>
          <a:off x="0" y="0"/>
          <a:ext cx="0" cy="0"/>
          <a:chOff x="0" y="0"/>
          <a:chExt cx="0" cy="0"/>
        </a:xfrm>
      </p:grpSpPr>
      <p:pic>
        <p:nvPicPr>
          <p:cNvPr id="4" name="Picture 1" descr="A picture containing light&#10;&#10;Description automatically generated">
            <a:extLst>
              <a:ext uri="{FF2B5EF4-FFF2-40B4-BE49-F238E27FC236}">
                <a16:creationId xmlns:a16="http://schemas.microsoft.com/office/drawing/2014/main" id="{8EDBEF5C-1CF5-1DB5-C09A-1CF7A931799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9100" y="717550"/>
            <a:ext cx="5524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Graphical user interface, application, Word&#10;&#10;Description automatically generated">
            <a:extLst>
              <a:ext uri="{FF2B5EF4-FFF2-40B4-BE49-F238E27FC236}">
                <a16:creationId xmlns:a16="http://schemas.microsoft.com/office/drawing/2014/main" id="{2114B63A-62F2-FE36-02E2-6E5C616B6FB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03475" y="1588"/>
            <a:ext cx="216852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C2E5C4C6-D1F8-A732-9065-7559AE60DA6A}"/>
              </a:ext>
            </a:extLst>
          </p:cNvPr>
          <p:cNvSpPr/>
          <p:nvPr userDrawn="1"/>
        </p:nvSpPr>
        <p:spPr>
          <a:xfrm>
            <a:off x="0" y="0"/>
            <a:ext cx="2400300" cy="433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7">
            <a:extLst>
              <a:ext uri="{FF2B5EF4-FFF2-40B4-BE49-F238E27FC236}">
                <a16:creationId xmlns:a16="http://schemas.microsoft.com/office/drawing/2014/main" id="{8784C574-973D-577B-E69C-F7BB48FEC24E}"/>
              </a:ext>
            </a:extLst>
          </p:cNvPr>
          <p:cNvSpPr/>
          <p:nvPr userDrawn="1"/>
        </p:nvSpPr>
        <p:spPr>
          <a:xfrm>
            <a:off x="0" y="6424613"/>
            <a:ext cx="4572000" cy="433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Title 1">
            <a:extLst>
              <a:ext uri="{FF2B5EF4-FFF2-40B4-BE49-F238E27FC236}">
                <a16:creationId xmlns:a16="http://schemas.microsoft.com/office/drawing/2014/main" id="{7BE0EF23-02F9-479D-C60E-01928CD75BEF}"/>
              </a:ext>
            </a:extLst>
          </p:cNvPr>
          <p:cNvSpPr txBox="1">
            <a:spLocks/>
          </p:cNvSpPr>
          <p:nvPr userDrawn="1"/>
        </p:nvSpPr>
        <p:spPr>
          <a:xfrm>
            <a:off x="419100" y="114300"/>
            <a:ext cx="4295775" cy="433388"/>
          </a:xfrm>
          <a:prstGeom prst="rect">
            <a:avLst/>
          </a:prstGeom>
        </p:spPr>
        <p:txBody>
          <a:bodyPr/>
          <a:lstStyle>
            <a:lvl1pPr algn="l" defTabSz="914400" rtl="0" eaLnBrk="1" latinLnBrk="0" hangingPunct="1">
              <a:lnSpc>
                <a:spcPct val="90000"/>
              </a:lnSpc>
              <a:spcBef>
                <a:spcPct val="0"/>
              </a:spcBef>
              <a:buNone/>
              <a:defRPr sz="3000" b="1" i="0" kern="1200">
                <a:solidFill>
                  <a:schemeClr val="bg1"/>
                </a:solidFill>
                <a:latin typeface="Arial" panose="020B0604020202020204" pitchFamily="34" charset="0"/>
                <a:ea typeface="+mj-ea"/>
                <a:cs typeface="Arial" panose="020B0604020202020204" pitchFamily="34" charset="0"/>
              </a:defRPr>
            </a:lvl1pPr>
          </a:lstStyle>
          <a:p>
            <a:pPr>
              <a:defRPr/>
            </a:pPr>
            <a:r>
              <a:rPr lang="en-US" sz="1200" dirty="0">
                <a:solidFill>
                  <a:srgbClr val="C00000"/>
                </a:solidFill>
              </a:rPr>
              <a:t>Choose a security classification, go to View &gt; Slide Master: UNOFFICIAL / OFFICIAL / OFFICIAL: SENSITIVE</a:t>
            </a:r>
          </a:p>
        </p:txBody>
      </p:sp>
      <p:sp>
        <p:nvSpPr>
          <p:cNvPr id="10" name="Title 1">
            <a:extLst>
              <a:ext uri="{FF2B5EF4-FFF2-40B4-BE49-F238E27FC236}">
                <a16:creationId xmlns:a16="http://schemas.microsoft.com/office/drawing/2014/main" id="{49E08845-65FE-8CCE-698E-C6FCD8A1A3B7}"/>
              </a:ext>
            </a:extLst>
          </p:cNvPr>
          <p:cNvSpPr txBox="1">
            <a:spLocks/>
          </p:cNvSpPr>
          <p:nvPr userDrawn="1"/>
        </p:nvSpPr>
        <p:spPr>
          <a:xfrm>
            <a:off x="419100" y="6310313"/>
            <a:ext cx="4376738" cy="433387"/>
          </a:xfrm>
          <a:prstGeom prst="rect">
            <a:avLst/>
          </a:prstGeom>
        </p:spPr>
        <p:txBody>
          <a:bodyPr anchor="b"/>
          <a:lstStyle>
            <a:lvl1pPr algn="l" defTabSz="914400" rtl="0" eaLnBrk="1" latinLnBrk="0" hangingPunct="1">
              <a:lnSpc>
                <a:spcPct val="90000"/>
              </a:lnSpc>
              <a:spcBef>
                <a:spcPct val="0"/>
              </a:spcBef>
              <a:buNone/>
              <a:defRPr sz="3000" b="1" i="0" kern="1200">
                <a:solidFill>
                  <a:schemeClr val="bg1"/>
                </a:solidFill>
                <a:latin typeface="Arial" panose="020B0604020202020204" pitchFamily="34" charset="0"/>
                <a:ea typeface="+mj-ea"/>
                <a:cs typeface="Arial" panose="020B0604020202020204" pitchFamily="34" charset="0"/>
              </a:defRPr>
            </a:lvl1pPr>
          </a:lstStyle>
          <a:p>
            <a:pPr>
              <a:defRPr/>
            </a:pPr>
            <a:r>
              <a:rPr lang="en-US" sz="1200" dirty="0">
                <a:solidFill>
                  <a:srgbClr val="C00000"/>
                </a:solidFill>
              </a:rPr>
              <a:t>Choose a security classification, go to View &gt; Slide Master: UNOFFICIAL / OFFICIAL / OFFICIAL: SENSITIVE</a:t>
            </a:r>
          </a:p>
        </p:txBody>
      </p:sp>
      <p:sp>
        <p:nvSpPr>
          <p:cNvPr id="2" name="Title 1"/>
          <p:cNvSpPr>
            <a:spLocks noGrp="1"/>
          </p:cNvSpPr>
          <p:nvPr>
            <p:ph type="ctrTitle"/>
          </p:nvPr>
        </p:nvSpPr>
        <p:spPr>
          <a:xfrm>
            <a:off x="419099" y="1873771"/>
            <a:ext cx="3718185" cy="1386590"/>
          </a:xfrm>
          <a:prstGeom prst="rect">
            <a:avLst/>
          </a:prstGeom>
        </p:spPr>
        <p:txBody>
          <a:bodyPr anchor="t" anchorCtr="0">
            <a:normAutofit/>
          </a:bodyPr>
          <a:lstStyle>
            <a:lvl1pPr algn="l">
              <a:defRPr sz="3000"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419101" y="3346190"/>
            <a:ext cx="2310552" cy="2303048"/>
          </a:xfrm>
        </p:spPr>
        <p:txBody>
          <a:bodyPr anchor="t" anchorCtr="0">
            <a:normAutofit/>
          </a:bodyPr>
          <a:lstStyle>
            <a:lvl1pPr marL="0" indent="0" algn="l">
              <a:buNone/>
              <a:defRPr sz="2000" spc="-5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Picture Placeholder 4"/>
          <p:cNvSpPr>
            <a:spLocks noGrp="1"/>
          </p:cNvSpPr>
          <p:nvPr>
            <p:ph type="pic" sz="quarter" idx="10"/>
          </p:nvPr>
        </p:nvSpPr>
        <p:spPr>
          <a:xfrm>
            <a:off x="4572000" y="0"/>
            <a:ext cx="4572000" cy="6858000"/>
          </a:xfrm>
          <a:prstGeom prst="rect">
            <a:avLst/>
          </a:prstGeom>
        </p:spPr>
        <p:txBody>
          <a:bodyPr/>
          <a:lstStyle>
            <a:lvl1pPr>
              <a:defRPr sz="3000">
                <a:solidFill>
                  <a:srgbClr val="2461E5"/>
                </a:solidFill>
                <a:latin typeface="Arial" panose="020B0604020202020204" pitchFamily="34" charset="0"/>
                <a:cs typeface="Arial" panose="020B0604020202020204" pitchFamily="34" charset="0"/>
              </a:defRPr>
            </a:lvl1pPr>
          </a:lstStyle>
          <a:p>
            <a:pPr lvl="0"/>
            <a:r>
              <a:rPr lang="en-US" noProof="0" dirty="0"/>
              <a:t>Click icon to add picture</a:t>
            </a:r>
          </a:p>
        </p:txBody>
      </p:sp>
    </p:spTree>
    <p:extLst>
      <p:ext uri="{BB962C8B-B14F-4D97-AF65-F5344CB8AC3E}">
        <p14:creationId xmlns:p14="http://schemas.microsoft.com/office/powerpoint/2010/main" val="16621871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04 End Slide">
    <p:spTree>
      <p:nvGrpSpPr>
        <p:cNvPr id="1" name=""/>
        <p:cNvGrpSpPr/>
        <p:nvPr/>
      </p:nvGrpSpPr>
      <p:grpSpPr>
        <a:xfrm>
          <a:off x="0" y="0"/>
          <a:ext cx="0" cy="0"/>
          <a:chOff x="0" y="0"/>
          <a:chExt cx="0" cy="0"/>
        </a:xfrm>
      </p:grpSpPr>
      <p:pic>
        <p:nvPicPr>
          <p:cNvPr id="2" name="Picture 1" descr="Graphical user interface, application, Word&#10;&#10;Description automatically generated">
            <a:extLst>
              <a:ext uri="{FF2B5EF4-FFF2-40B4-BE49-F238E27FC236}">
                <a16:creationId xmlns:a16="http://schemas.microsoft.com/office/drawing/2014/main" id="{4197253F-A601-30F6-3271-34E486340CD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975475" y="0"/>
            <a:ext cx="2168525"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628F3D67-0857-27CD-05C9-4C28842EDC5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0813" y="433388"/>
            <a:ext cx="3186112"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6A54E147-AF77-9B30-FF19-2922C27115A6}"/>
              </a:ext>
            </a:extLst>
          </p:cNvPr>
          <p:cNvSpPr/>
          <p:nvPr userDrawn="1"/>
        </p:nvSpPr>
        <p:spPr>
          <a:xfrm>
            <a:off x="0" y="6424613"/>
            <a:ext cx="9144000" cy="433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B15EF14A-680C-ACAE-E272-D90AE9E47593}"/>
              </a:ext>
            </a:extLst>
          </p:cNvPr>
          <p:cNvSpPr/>
          <p:nvPr userDrawn="1"/>
        </p:nvSpPr>
        <p:spPr>
          <a:xfrm>
            <a:off x="-1588" y="0"/>
            <a:ext cx="6969126" cy="433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 Placeholder 14">
            <a:extLst>
              <a:ext uri="{FF2B5EF4-FFF2-40B4-BE49-F238E27FC236}">
                <a16:creationId xmlns:a16="http://schemas.microsoft.com/office/drawing/2014/main" id="{C0A49205-06CC-BB29-96FE-57B1BA6C070D}"/>
              </a:ext>
            </a:extLst>
          </p:cNvPr>
          <p:cNvSpPr txBox="1">
            <a:spLocks/>
          </p:cNvSpPr>
          <p:nvPr userDrawn="1"/>
        </p:nvSpPr>
        <p:spPr>
          <a:xfrm>
            <a:off x="573088" y="82550"/>
            <a:ext cx="7997825"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b="1" dirty="0">
                <a:solidFill>
                  <a:srgbClr val="C00000"/>
                </a:solidFill>
              </a:rPr>
              <a:t>Choose a security classification, go to View &gt; Slide Master: UNOFFICIAL / OFFICIAL / OFFICIAL: SENSITIVE</a:t>
            </a:r>
          </a:p>
        </p:txBody>
      </p:sp>
      <p:sp>
        <p:nvSpPr>
          <p:cNvPr id="9" name="Text Placeholder 14">
            <a:extLst>
              <a:ext uri="{FF2B5EF4-FFF2-40B4-BE49-F238E27FC236}">
                <a16:creationId xmlns:a16="http://schemas.microsoft.com/office/drawing/2014/main" id="{9EAA1FDE-7DB4-D3DA-F86E-8E7DD381474B}"/>
              </a:ext>
            </a:extLst>
          </p:cNvPr>
          <p:cNvSpPr txBox="1">
            <a:spLocks/>
          </p:cNvSpPr>
          <p:nvPr userDrawn="1"/>
        </p:nvSpPr>
        <p:spPr>
          <a:xfrm>
            <a:off x="573088" y="6489700"/>
            <a:ext cx="7997825"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b="1" dirty="0">
                <a:solidFill>
                  <a:srgbClr val="C00000"/>
                </a:solidFill>
              </a:rPr>
              <a:t>Choose a security classification, go to View &gt; Slide Master: UNOFFICIAL / OFFICIAL / OFFICIAL: SENSITIVE</a:t>
            </a:r>
          </a:p>
        </p:txBody>
      </p:sp>
      <p:sp>
        <p:nvSpPr>
          <p:cNvPr id="3" name="Title 1"/>
          <p:cNvSpPr>
            <a:spLocks noGrp="1"/>
          </p:cNvSpPr>
          <p:nvPr>
            <p:ph type="ctrTitle"/>
          </p:nvPr>
        </p:nvSpPr>
        <p:spPr>
          <a:xfrm>
            <a:off x="2001188" y="2105416"/>
            <a:ext cx="4991724" cy="582462"/>
          </a:xfrm>
          <a:prstGeom prst="rect">
            <a:avLst/>
          </a:prstGeom>
        </p:spPr>
        <p:txBody>
          <a:bodyPr anchor="t" anchorCtr="0">
            <a:normAutofit/>
          </a:bodyPr>
          <a:lstStyle>
            <a:lvl1pPr algn="l">
              <a:defRPr sz="3000" b="1" i="0">
                <a:latin typeface="Arial" panose="020B0604020202020204" pitchFamily="34" charset="0"/>
                <a:cs typeface="Arial" panose="020B0604020202020204" pitchFamily="34" charset="0"/>
              </a:defRPr>
            </a:lvl1pPr>
          </a:lstStyle>
          <a:p>
            <a:r>
              <a:rPr lang="en-US"/>
              <a:t>Click to edit Master title style</a:t>
            </a:r>
          </a:p>
        </p:txBody>
      </p:sp>
      <p:sp>
        <p:nvSpPr>
          <p:cNvPr id="4" name="Subtitle 2"/>
          <p:cNvSpPr>
            <a:spLocks noGrp="1"/>
          </p:cNvSpPr>
          <p:nvPr>
            <p:ph type="subTitle" idx="1"/>
          </p:nvPr>
        </p:nvSpPr>
        <p:spPr>
          <a:xfrm>
            <a:off x="2001186" y="2987676"/>
            <a:ext cx="4991725" cy="1334847"/>
          </a:xfrm>
        </p:spPr>
        <p:txBody>
          <a:bodyPr anchor="t" anchorCtr="0">
            <a:normAutofit/>
          </a:bodyPr>
          <a:lstStyle>
            <a:lvl1pPr marL="0" marR="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sz="2000" spc="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687477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04 End Slide_Landscape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9462D6F-BCB4-7D22-820F-837A33B0BFAA}"/>
              </a:ext>
            </a:extLst>
          </p:cNvPr>
          <p:cNvSpPr/>
          <p:nvPr userDrawn="1"/>
        </p:nvSpPr>
        <p:spPr>
          <a:xfrm>
            <a:off x="0" y="1665288"/>
            <a:ext cx="9144000" cy="5192712"/>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4" name="Picture 2" descr="Graphical user interface, application, Word&#10;&#10;Description automatically generated">
            <a:extLst>
              <a:ext uri="{FF2B5EF4-FFF2-40B4-BE49-F238E27FC236}">
                <a16:creationId xmlns:a16="http://schemas.microsoft.com/office/drawing/2014/main" id="{F24FA0D4-C357-0049-2B0E-71A7BC61C38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975475" y="0"/>
            <a:ext cx="2168525"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E9B2A956-0D4D-9BB9-E664-A4D561B460AC}"/>
              </a:ext>
            </a:extLst>
          </p:cNvPr>
          <p:cNvSpPr txBox="1">
            <a:spLocks/>
          </p:cNvSpPr>
          <p:nvPr userDrawn="1"/>
        </p:nvSpPr>
        <p:spPr>
          <a:xfrm>
            <a:off x="2001838" y="2105025"/>
            <a:ext cx="4991100" cy="582613"/>
          </a:xfrm>
          <a:prstGeom prst="rect">
            <a:avLst/>
          </a:prstGeom>
        </p:spPr>
        <p:txBody>
          <a:bodyPr>
            <a:normAutofit/>
          </a:bodyPr>
          <a:lstStyle>
            <a:lvl1pPr algn="l" defTabSz="914400" rtl="0" eaLnBrk="1" latinLnBrk="0" hangingPunct="1">
              <a:lnSpc>
                <a:spcPct val="90000"/>
              </a:lnSpc>
              <a:spcBef>
                <a:spcPct val="0"/>
              </a:spcBef>
              <a:buNone/>
              <a:defRPr sz="3000" b="1" i="0" kern="1200">
                <a:solidFill>
                  <a:schemeClr val="bg1"/>
                </a:solidFill>
                <a:latin typeface="Arial" panose="020B0604020202020204" pitchFamily="34" charset="0"/>
                <a:ea typeface="+mj-ea"/>
                <a:cs typeface="Arial" panose="020B0604020202020204" pitchFamily="34" charset="0"/>
              </a:defRPr>
            </a:lvl1pPr>
          </a:lstStyle>
          <a:p>
            <a:pPr>
              <a:defRPr/>
            </a:pPr>
            <a:r>
              <a:rPr lang="en-US" dirty="0"/>
              <a:t>Thank you</a:t>
            </a:r>
          </a:p>
        </p:txBody>
      </p:sp>
      <p:pic>
        <p:nvPicPr>
          <p:cNvPr id="6" name="Picture 4">
            <a:extLst>
              <a:ext uri="{FF2B5EF4-FFF2-40B4-BE49-F238E27FC236}">
                <a16:creationId xmlns:a16="http://schemas.microsoft.com/office/drawing/2014/main" id="{3FE6F4ED-8F5D-CDD5-D51B-280286089B6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0813" y="433388"/>
            <a:ext cx="3186112"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60985291-C8E9-0339-AC10-003F95378261}"/>
              </a:ext>
            </a:extLst>
          </p:cNvPr>
          <p:cNvSpPr/>
          <p:nvPr userDrawn="1"/>
        </p:nvSpPr>
        <p:spPr>
          <a:xfrm>
            <a:off x="0" y="6424613"/>
            <a:ext cx="9144000" cy="433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ectangle 8">
            <a:extLst>
              <a:ext uri="{FF2B5EF4-FFF2-40B4-BE49-F238E27FC236}">
                <a16:creationId xmlns:a16="http://schemas.microsoft.com/office/drawing/2014/main" id="{9E5E2E37-9BD5-0BFA-B54E-6B74E1742117}"/>
              </a:ext>
            </a:extLst>
          </p:cNvPr>
          <p:cNvSpPr/>
          <p:nvPr userDrawn="1"/>
        </p:nvSpPr>
        <p:spPr>
          <a:xfrm>
            <a:off x="-1588" y="0"/>
            <a:ext cx="6969126" cy="433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Text Placeholder 14">
            <a:extLst>
              <a:ext uri="{FF2B5EF4-FFF2-40B4-BE49-F238E27FC236}">
                <a16:creationId xmlns:a16="http://schemas.microsoft.com/office/drawing/2014/main" id="{70F2E04F-F917-0A19-2284-35F662167E51}"/>
              </a:ext>
            </a:extLst>
          </p:cNvPr>
          <p:cNvSpPr txBox="1">
            <a:spLocks/>
          </p:cNvSpPr>
          <p:nvPr userDrawn="1"/>
        </p:nvSpPr>
        <p:spPr>
          <a:xfrm>
            <a:off x="573088" y="82550"/>
            <a:ext cx="7997825"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b="1" dirty="0">
                <a:solidFill>
                  <a:srgbClr val="C00000"/>
                </a:solidFill>
              </a:rPr>
              <a:t>Choose a security classification, go to View &gt; Slide Master: UNOFFICIAL / OFFICIAL / OFFICIAL: SENSITIVE</a:t>
            </a:r>
          </a:p>
        </p:txBody>
      </p:sp>
      <p:sp>
        <p:nvSpPr>
          <p:cNvPr id="11" name="Text Placeholder 14">
            <a:extLst>
              <a:ext uri="{FF2B5EF4-FFF2-40B4-BE49-F238E27FC236}">
                <a16:creationId xmlns:a16="http://schemas.microsoft.com/office/drawing/2014/main" id="{8A0FFB47-983A-0E6E-4DB2-EB2777F01679}"/>
              </a:ext>
            </a:extLst>
          </p:cNvPr>
          <p:cNvSpPr txBox="1">
            <a:spLocks/>
          </p:cNvSpPr>
          <p:nvPr userDrawn="1"/>
        </p:nvSpPr>
        <p:spPr>
          <a:xfrm>
            <a:off x="573088" y="6489700"/>
            <a:ext cx="7997825"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b="1" dirty="0">
                <a:solidFill>
                  <a:srgbClr val="C00000"/>
                </a:solidFill>
              </a:rPr>
              <a:t>Choose a security classification, go to View &gt; Slide Master: UNOFFICIAL / OFFICIAL / OFFICIAL: SENSITIVE</a:t>
            </a:r>
          </a:p>
        </p:txBody>
      </p:sp>
      <p:sp>
        <p:nvSpPr>
          <p:cNvPr id="8" name="Picture Placeholder 4"/>
          <p:cNvSpPr>
            <a:spLocks noGrp="1"/>
          </p:cNvSpPr>
          <p:nvPr>
            <p:ph type="pic" sz="quarter" idx="10"/>
          </p:nvPr>
        </p:nvSpPr>
        <p:spPr>
          <a:xfrm>
            <a:off x="0" y="1665287"/>
            <a:ext cx="9144000" cy="5192711"/>
          </a:xfrm>
          <a:prstGeom prst="rect">
            <a:avLst/>
          </a:prstGeom>
        </p:spPr>
        <p:txBody>
          <a:bodyPr/>
          <a:lstStyle>
            <a:lvl1pPr>
              <a:defRPr sz="3000">
                <a:solidFill>
                  <a:srgbClr val="2461E5"/>
                </a:solidFill>
                <a:latin typeface="Arial" panose="020B0604020202020204" pitchFamily="34" charset="0"/>
                <a:cs typeface="Arial" panose="020B0604020202020204" pitchFamily="34" charset="0"/>
              </a:defRPr>
            </a:lvl1pPr>
          </a:lstStyle>
          <a:p>
            <a:pPr lvl="0"/>
            <a:r>
              <a:rPr lang="en-US" noProof="0" dirty="0"/>
              <a:t>Click icon to add picture</a:t>
            </a:r>
          </a:p>
        </p:txBody>
      </p:sp>
      <p:sp>
        <p:nvSpPr>
          <p:cNvPr id="3" name="Subtitle 2"/>
          <p:cNvSpPr>
            <a:spLocks noGrp="1"/>
          </p:cNvSpPr>
          <p:nvPr>
            <p:ph type="subTitle" idx="1"/>
          </p:nvPr>
        </p:nvSpPr>
        <p:spPr>
          <a:xfrm>
            <a:off x="2001186" y="2987676"/>
            <a:ext cx="4991725" cy="2437359"/>
          </a:xfrm>
        </p:spPr>
        <p:txBody>
          <a:bodyPr wrap="square" anchor="t"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spc="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204997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04 End Slide_Portrait Image">
    <p:spTree>
      <p:nvGrpSpPr>
        <p:cNvPr id="1" name=""/>
        <p:cNvGrpSpPr/>
        <p:nvPr/>
      </p:nvGrpSpPr>
      <p:grpSpPr>
        <a:xfrm>
          <a:off x="0" y="0"/>
          <a:ext cx="0" cy="0"/>
          <a:chOff x="0" y="0"/>
          <a:chExt cx="0" cy="0"/>
        </a:xfrm>
      </p:grpSpPr>
      <p:pic>
        <p:nvPicPr>
          <p:cNvPr id="4" name="Picture 1" descr="Graphical user interface, application, Word&#10;&#10;Description automatically generated">
            <a:extLst>
              <a:ext uri="{FF2B5EF4-FFF2-40B4-BE49-F238E27FC236}">
                <a16:creationId xmlns:a16="http://schemas.microsoft.com/office/drawing/2014/main" id="{3F1D4301-9723-B7AD-82BE-05909E40D2C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03475" y="1588"/>
            <a:ext cx="216852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F825E696-BB5B-CE2A-C527-57E81652E48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0813" y="447675"/>
            <a:ext cx="3186112"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97142F55-4C3B-70D7-08B1-FF028440BD6D}"/>
              </a:ext>
            </a:extLst>
          </p:cNvPr>
          <p:cNvSpPr/>
          <p:nvPr userDrawn="1"/>
        </p:nvSpPr>
        <p:spPr>
          <a:xfrm>
            <a:off x="0" y="0"/>
            <a:ext cx="2400300" cy="433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7">
            <a:extLst>
              <a:ext uri="{FF2B5EF4-FFF2-40B4-BE49-F238E27FC236}">
                <a16:creationId xmlns:a16="http://schemas.microsoft.com/office/drawing/2014/main" id="{791DCE41-2CCF-A3B9-9656-A5D1E1991330}"/>
              </a:ext>
            </a:extLst>
          </p:cNvPr>
          <p:cNvSpPr/>
          <p:nvPr userDrawn="1"/>
        </p:nvSpPr>
        <p:spPr>
          <a:xfrm>
            <a:off x="0" y="6424613"/>
            <a:ext cx="4572000" cy="433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Title 1">
            <a:extLst>
              <a:ext uri="{FF2B5EF4-FFF2-40B4-BE49-F238E27FC236}">
                <a16:creationId xmlns:a16="http://schemas.microsoft.com/office/drawing/2014/main" id="{FD010126-AD64-84D2-6642-7775F98586A9}"/>
              </a:ext>
            </a:extLst>
          </p:cNvPr>
          <p:cNvSpPr txBox="1">
            <a:spLocks/>
          </p:cNvSpPr>
          <p:nvPr userDrawn="1"/>
        </p:nvSpPr>
        <p:spPr>
          <a:xfrm>
            <a:off x="419100" y="114300"/>
            <a:ext cx="4295775" cy="433388"/>
          </a:xfrm>
          <a:prstGeom prst="rect">
            <a:avLst/>
          </a:prstGeom>
        </p:spPr>
        <p:txBody>
          <a:bodyPr/>
          <a:lstStyle>
            <a:lvl1pPr algn="l" defTabSz="914400" rtl="0" eaLnBrk="1" latinLnBrk="0" hangingPunct="1">
              <a:lnSpc>
                <a:spcPct val="90000"/>
              </a:lnSpc>
              <a:spcBef>
                <a:spcPct val="0"/>
              </a:spcBef>
              <a:buNone/>
              <a:defRPr sz="3000" b="1" i="0" kern="1200">
                <a:solidFill>
                  <a:schemeClr val="bg1"/>
                </a:solidFill>
                <a:latin typeface="Arial" panose="020B0604020202020204" pitchFamily="34" charset="0"/>
                <a:ea typeface="+mj-ea"/>
                <a:cs typeface="Arial" panose="020B0604020202020204" pitchFamily="34" charset="0"/>
              </a:defRPr>
            </a:lvl1pPr>
          </a:lstStyle>
          <a:p>
            <a:pPr>
              <a:defRPr/>
            </a:pPr>
            <a:r>
              <a:rPr lang="en-US" sz="1200" dirty="0">
                <a:solidFill>
                  <a:srgbClr val="C00000"/>
                </a:solidFill>
              </a:rPr>
              <a:t>Choose a security classification, go to View &gt; Slide Master: UNOFFICIAL / OFFICIAL / OFFICIAL: SENSITIVE</a:t>
            </a:r>
          </a:p>
        </p:txBody>
      </p:sp>
      <p:sp>
        <p:nvSpPr>
          <p:cNvPr id="10" name="Title 1">
            <a:extLst>
              <a:ext uri="{FF2B5EF4-FFF2-40B4-BE49-F238E27FC236}">
                <a16:creationId xmlns:a16="http://schemas.microsoft.com/office/drawing/2014/main" id="{ECD24396-E1A0-A6A9-819F-A12506E9A3EC}"/>
              </a:ext>
            </a:extLst>
          </p:cNvPr>
          <p:cNvSpPr txBox="1">
            <a:spLocks/>
          </p:cNvSpPr>
          <p:nvPr userDrawn="1"/>
        </p:nvSpPr>
        <p:spPr>
          <a:xfrm>
            <a:off x="419100" y="6310313"/>
            <a:ext cx="4376738" cy="433387"/>
          </a:xfrm>
          <a:prstGeom prst="rect">
            <a:avLst/>
          </a:prstGeom>
        </p:spPr>
        <p:txBody>
          <a:bodyPr anchor="b"/>
          <a:lstStyle>
            <a:lvl1pPr algn="l" defTabSz="914400" rtl="0" eaLnBrk="1" latinLnBrk="0" hangingPunct="1">
              <a:lnSpc>
                <a:spcPct val="90000"/>
              </a:lnSpc>
              <a:spcBef>
                <a:spcPct val="0"/>
              </a:spcBef>
              <a:buNone/>
              <a:defRPr sz="3000" b="1" i="0" kern="1200">
                <a:solidFill>
                  <a:schemeClr val="bg1"/>
                </a:solidFill>
                <a:latin typeface="Arial" panose="020B0604020202020204" pitchFamily="34" charset="0"/>
                <a:ea typeface="+mj-ea"/>
                <a:cs typeface="Arial" panose="020B0604020202020204" pitchFamily="34" charset="0"/>
              </a:defRPr>
            </a:lvl1pPr>
          </a:lstStyle>
          <a:p>
            <a:pPr>
              <a:defRPr/>
            </a:pPr>
            <a:r>
              <a:rPr lang="en-US" sz="1200" dirty="0">
                <a:solidFill>
                  <a:srgbClr val="C00000"/>
                </a:solidFill>
              </a:rPr>
              <a:t>Choose a security classification, go to View &gt; Slide Master: UNOFFICIAL / OFFICIAL / OFFICIAL: SENSITIVE</a:t>
            </a:r>
          </a:p>
        </p:txBody>
      </p:sp>
      <p:sp>
        <p:nvSpPr>
          <p:cNvPr id="2" name="Title 1"/>
          <p:cNvSpPr>
            <a:spLocks noGrp="1"/>
          </p:cNvSpPr>
          <p:nvPr>
            <p:ph type="ctrTitle"/>
          </p:nvPr>
        </p:nvSpPr>
        <p:spPr>
          <a:xfrm>
            <a:off x="419099" y="1873771"/>
            <a:ext cx="3718185" cy="748048"/>
          </a:xfrm>
          <a:prstGeom prst="rect">
            <a:avLst/>
          </a:prstGeom>
        </p:spPr>
        <p:txBody>
          <a:bodyPr anchor="t" anchorCtr="0">
            <a:normAutofit/>
          </a:bodyPr>
          <a:lstStyle>
            <a:lvl1pPr algn="l">
              <a:defRPr sz="3000"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419101" y="2909644"/>
            <a:ext cx="3047999" cy="2303048"/>
          </a:xfrm>
        </p:spPr>
        <p:txBody>
          <a:bodyPr anchor="t"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spc="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Picture Placeholder 4"/>
          <p:cNvSpPr>
            <a:spLocks noGrp="1"/>
          </p:cNvSpPr>
          <p:nvPr>
            <p:ph type="pic" sz="quarter" idx="10"/>
          </p:nvPr>
        </p:nvSpPr>
        <p:spPr>
          <a:xfrm>
            <a:off x="4572000" y="0"/>
            <a:ext cx="4572000" cy="6858000"/>
          </a:xfrm>
          <a:prstGeom prst="rect">
            <a:avLst/>
          </a:prstGeom>
        </p:spPr>
        <p:txBody>
          <a:bodyPr/>
          <a:lstStyle>
            <a:lvl1pPr>
              <a:defRPr sz="3000">
                <a:solidFill>
                  <a:srgbClr val="2461E5"/>
                </a:solidFill>
                <a:latin typeface="Arial" panose="020B0604020202020204" pitchFamily="34" charset="0"/>
                <a:cs typeface="Arial" panose="020B0604020202020204" pitchFamily="34" charset="0"/>
              </a:defRPr>
            </a:lvl1pPr>
          </a:lstStyle>
          <a:p>
            <a:pPr lvl="0"/>
            <a:r>
              <a:rPr lang="en-US" noProof="0" dirty="0"/>
              <a:t>Click icon to add picture</a:t>
            </a:r>
          </a:p>
        </p:txBody>
      </p:sp>
    </p:spTree>
    <p:extLst>
      <p:ext uri="{BB962C8B-B14F-4D97-AF65-F5344CB8AC3E}">
        <p14:creationId xmlns:p14="http://schemas.microsoft.com/office/powerpoint/2010/main" val="16436568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02 Section Title_White">
    <p:spTree>
      <p:nvGrpSpPr>
        <p:cNvPr id="1" name=""/>
        <p:cNvGrpSpPr/>
        <p:nvPr/>
      </p:nvGrpSpPr>
      <p:grpSpPr>
        <a:xfrm>
          <a:off x="0" y="0"/>
          <a:ext cx="0" cy="0"/>
          <a:chOff x="0" y="0"/>
          <a:chExt cx="0" cy="0"/>
        </a:xfrm>
      </p:grpSpPr>
      <p:pic>
        <p:nvPicPr>
          <p:cNvPr id="4" name="Picture 1" descr="A black and white logo&#10;&#10;Description automatically generated with low confidence">
            <a:extLst>
              <a:ext uri="{FF2B5EF4-FFF2-40B4-BE49-F238E27FC236}">
                <a16:creationId xmlns:a16="http://schemas.microsoft.com/office/drawing/2014/main" id="{BFAB1B58-9D52-150D-F1B4-956A7C8DD6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9100" y="717550"/>
            <a:ext cx="5508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001188" y="1835063"/>
            <a:ext cx="4991724" cy="943062"/>
          </a:xfrm>
          <a:prstGeom prst="rect">
            <a:avLst/>
          </a:prstGeom>
        </p:spPr>
        <p:txBody>
          <a:bodyPr anchor="t" anchorCtr="0">
            <a:normAutofit/>
          </a:bodyPr>
          <a:lstStyle>
            <a:lvl1pPr algn="l">
              <a:defRPr sz="3000"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001186" y="2911476"/>
            <a:ext cx="4991725" cy="365125"/>
          </a:xfrm>
          <a:prstGeom prst="rect">
            <a:avLst/>
          </a:prstGeom>
        </p:spPr>
        <p:txBody>
          <a:bodyPr anchor="t" anchorCtr="0">
            <a:normAutofit/>
          </a:bodyPr>
          <a:lstStyle>
            <a:lvl1pPr marL="0" indent="0" algn="l">
              <a:buNone/>
              <a:defRPr sz="2000" spc="-50"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0086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02 Section Title_Landscape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429930C-EF81-3C46-3C7A-AC4A32E9D07E}"/>
              </a:ext>
            </a:extLst>
          </p:cNvPr>
          <p:cNvSpPr/>
          <p:nvPr userDrawn="1"/>
        </p:nvSpPr>
        <p:spPr>
          <a:xfrm>
            <a:off x="0" y="1668463"/>
            <a:ext cx="9144000" cy="5189537"/>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3" name="Picture 2" descr="Graphical user interface, application, Word&#10;&#10;Description automatically generated">
            <a:extLst>
              <a:ext uri="{FF2B5EF4-FFF2-40B4-BE49-F238E27FC236}">
                <a16:creationId xmlns:a16="http://schemas.microsoft.com/office/drawing/2014/main" id="{37737D44-2A1E-7026-63DB-8FB42F0AF8A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975475" y="0"/>
            <a:ext cx="2168525"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A picture containing light&#10;&#10;Description automatically generated">
            <a:extLst>
              <a:ext uri="{FF2B5EF4-FFF2-40B4-BE49-F238E27FC236}">
                <a16:creationId xmlns:a16="http://schemas.microsoft.com/office/drawing/2014/main" id="{85DE5E73-EC01-A517-F585-C5B2874E091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9100" y="717550"/>
            <a:ext cx="5524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6C0A697A-46E1-2F43-6383-9BD0B901E3E5}"/>
              </a:ext>
            </a:extLst>
          </p:cNvPr>
          <p:cNvSpPr/>
          <p:nvPr userDrawn="1"/>
        </p:nvSpPr>
        <p:spPr>
          <a:xfrm>
            <a:off x="0" y="6424613"/>
            <a:ext cx="9144000" cy="433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58AA9040-3761-881E-ECAF-96C00D50068C}"/>
              </a:ext>
            </a:extLst>
          </p:cNvPr>
          <p:cNvSpPr/>
          <p:nvPr userDrawn="1"/>
        </p:nvSpPr>
        <p:spPr>
          <a:xfrm>
            <a:off x="-1588" y="0"/>
            <a:ext cx="6969126" cy="433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Text Placeholder 14">
            <a:extLst>
              <a:ext uri="{FF2B5EF4-FFF2-40B4-BE49-F238E27FC236}">
                <a16:creationId xmlns:a16="http://schemas.microsoft.com/office/drawing/2014/main" id="{A6D5501C-886F-CDC2-466D-FD24DCE66B56}"/>
              </a:ext>
            </a:extLst>
          </p:cNvPr>
          <p:cNvSpPr txBox="1">
            <a:spLocks/>
          </p:cNvSpPr>
          <p:nvPr userDrawn="1"/>
        </p:nvSpPr>
        <p:spPr>
          <a:xfrm>
            <a:off x="573088" y="82550"/>
            <a:ext cx="7997825"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b="1" dirty="0">
                <a:solidFill>
                  <a:srgbClr val="C00000"/>
                </a:solidFill>
              </a:rPr>
              <a:t>Choose a security classification, go to View &gt; Slide Master: UNOFFICIAL / OFFICIAL / OFFICIAL: SENSITIVE</a:t>
            </a:r>
          </a:p>
        </p:txBody>
      </p:sp>
      <p:sp>
        <p:nvSpPr>
          <p:cNvPr id="11" name="Text Placeholder 14">
            <a:extLst>
              <a:ext uri="{FF2B5EF4-FFF2-40B4-BE49-F238E27FC236}">
                <a16:creationId xmlns:a16="http://schemas.microsoft.com/office/drawing/2014/main" id="{9745D045-9C23-CC9F-314A-849C26692D53}"/>
              </a:ext>
            </a:extLst>
          </p:cNvPr>
          <p:cNvSpPr txBox="1">
            <a:spLocks/>
          </p:cNvSpPr>
          <p:nvPr userDrawn="1"/>
        </p:nvSpPr>
        <p:spPr>
          <a:xfrm>
            <a:off x="573088" y="6489700"/>
            <a:ext cx="7997825"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b="1" dirty="0">
                <a:solidFill>
                  <a:srgbClr val="C00000"/>
                </a:solidFill>
              </a:rPr>
              <a:t>Choose a security classification, go to View &gt; Slide Master: UNOFFICIAL / OFFICIAL / OFFICIAL: SENSITIVE</a:t>
            </a:r>
          </a:p>
        </p:txBody>
      </p:sp>
      <p:sp>
        <p:nvSpPr>
          <p:cNvPr id="8" name="Picture Placeholder 4"/>
          <p:cNvSpPr>
            <a:spLocks noGrp="1"/>
          </p:cNvSpPr>
          <p:nvPr>
            <p:ph type="pic" sz="quarter" idx="10"/>
          </p:nvPr>
        </p:nvSpPr>
        <p:spPr>
          <a:xfrm>
            <a:off x="0" y="1669129"/>
            <a:ext cx="9144000" cy="5188870"/>
          </a:xfrm>
          <a:prstGeom prst="rect">
            <a:avLst/>
          </a:prstGeom>
        </p:spPr>
        <p:txBody>
          <a:bodyPr/>
          <a:lstStyle>
            <a:lvl1pPr>
              <a:defRPr sz="3000">
                <a:solidFill>
                  <a:srgbClr val="2461E5"/>
                </a:solidFill>
                <a:latin typeface="Arial" panose="020B0604020202020204" pitchFamily="34" charset="0"/>
                <a:cs typeface="Arial" panose="020B0604020202020204" pitchFamily="34" charset="0"/>
              </a:defRPr>
            </a:lvl1pPr>
          </a:lstStyle>
          <a:p>
            <a:pPr lvl="0"/>
            <a:r>
              <a:rPr lang="en-US" noProof="0" dirty="0"/>
              <a:t>Click icon to add picture</a:t>
            </a:r>
          </a:p>
        </p:txBody>
      </p:sp>
      <p:sp>
        <p:nvSpPr>
          <p:cNvPr id="5" name="Title 1"/>
          <p:cNvSpPr>
            <a:spLocks noGrp="1"/>
          </p:cNvSpPr>
          <p:nvPr>
            <p:ph type="ctrTitle"/>
          </p:nvPr>
        </p:nvSpPr>
        <p:spPr>
          <a:xfrm>
            <a:off x="2001188" y="2105416"/>
            <a:ext cx="4991724" cy="911747"/>
          </a:xfrm>
          <a:prstGeom prst="rect">
            <a:avLst/>
          </a:prstGeom>
        </p:spPr>
        <p:txBody>
          <a:bodyPr anchor="t" anchorCtr="0">
            <a:normAutofit/>
          </a:bodyPr>
          <a:lstStyle>
            <a:lvl1pPr algn="l">
              <a:defRPr sz="3000" b="1" i="0">
                <a:latin typeface="Arial" panose="020B0604020202020204" pitchFamily="34" charset="0"/>
                <a:cs typeface="Arial" panose="020B0604020202020204" pitchFamily="34" charset="0"/>
              </a:defRPr>
            </a:lvl1pPr>
          </a:lstStyle>
          <a:p>
            <a:r>
              <a:rPr lang="en-US"/>
              <a:t>Click to edit Master title style</a:t>
            </a:r>
          </a:p>
        </p:txBody>
      </p:sp>
      <p:sp>
        <p:nvSpPr>
          <p:cNvPr id="9" name="Subtitle 2"/>
          <p:cNvSpPr>
            <a:spLocks noGrp="1"/>
          </p:cNvSpPr>
          <p:nvPr>
            <p:ph type="subTitle" idx="1"/>
          </p:nvPr>
        </p:nvSpPr>
        <p:spPr>
          <a:xfrm>
            <a:off x="2001186" y="3150515"/>
            <a:ext cx="4991725" cy="365125"/>
          </a:xfrm>
        </p:spPr>
        <p:txBody>
          <a:bodyPr anchor="t" anchorCtr="0">
            <a:normAutofit/>
          </a:bodyPr>
          <a:lstStyle>
            <a:lvl1pPr marL="0" indent="0" algn="l">
              <a:buNone/>
              <a:defRPr sz="2000" spc="-5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1247344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03 Content Slide_Text_Basic">
    <p:spTree>
      <p:nvGrpSpPr>
        <p:cNvPr id="1" name=""/>
        <p:cNvGrpSpPr/>
        <p:nvPr/>
      </p:nvGrpSpPr>
      <p:grpSpPr>
        <a:xfrm>
          <a:off x="0" y="0"/>
          <a:ext cx="0" cy="0"/>
          <a:chOff x="0" y="0"/>
          <a:chExt cx="0" cy="0"/>
        </a:xfrm>
      </p:grpSpPr>
      <p:pic>
        <p:nvPicPr>
          <p:cNvPr id="3" name="Picture 1" descr="A picture containing light, vector graphics&#10;&#10;Description automatically generated">
            <a:extLst>
              <a:ext uri="{FF2B5EF4-FFF2-40B4-BE49-F238E27FC236}">
                <a16:creationId xmlns:a16="http://schemas.microsoft.com/office/drawing/2014/main" id="{AFDC207F-1E29-3DBA-6F02-E89A6F5D062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4"/>
          </p:nvPr>
        </p:nvSpPr>
        <p:spPr>
          <a:xfrm>
            <a:off x="381000" y="1265237"/>
            <a:ext cx="8343900" cy="4686301"/>
          </a:xfrm>
          <a:prstGeom prst="rect">
            <a:avLst/>
          </a:prstGeom>
        </p:spPr>
        <p:txBody>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75E00F26-811C-9AE7-EF9A-17C943C86CB0}"/>
              </a:ext>
            </a:extLst>
          </p:cNvPr>
          <p:cNvSpPr>
            <a:spLocks noGrp="1"/>
          </p:cNvSpPr>
          <p:nvPr>
            <p:ph type="sldNum" sz="quarter" idx="15"/>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0A9E8DA5-4A67-41E3-BB69-A3991EB7EA38}" type="slidenum">
              <a:rPr lang="en-US"/>
              <a:pPr>
                <a:defRPr/>
              </a:pPr>
              <a:t>‹#›</a:t>
            </a:fld>
            <a:endParaRPr lang="en-US" dirty="0"/>
          </a:p>
        </p:txBody>
      </p:sp>
    </p:spTree>
    <p:extLst>
      <p:ext uri="{BB962C8B-B14F-4D97-AF65-F5344CB8AC3E}">
        <p14:creationId xmlns:p14="http://schemas.microsoft.com/office/powerpoint/2010/main" val="6863131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03 Content Slide_Text_Basic-Subheading">
    <p:spTree>
      <p:nvGrpSpPr>
        <p:cNvPr id="1" name=""/>
        <p:cNvGrpSpPr/>
        <p:nvPr/>
      </p:nvGrpSpPr>
      <p:grpSpPr>
        <a:xfrm>
          <a:off x="0" y="0"/>
          <a:ext cx="0" cy="0"/>
          <a:chOff x="0" y="0"/>
          <a:chExt cx="0" cy="0"/>
        </a:xfrm>
      </p:grpSpPr>
      <p:pic>
        <p:nvPicPr>
          <p:cNvPr id="3" name="Picture 1" descr="A picture containing light, vector graphics&#10;&#10;Description automatically generated">
            <a:extLst>
              <a:ext uri="{FF2B5EF4-FFF2-40B4-BE49-F238E27FC236}">
                <a16:creationId xmlns:a16="http://schemas.microsoft.com/office/drawing/2014/main" id="{8A5C3005-11D4-7166-3B9B-B1646A1F8FA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4"/>
          </p:nvPr>
        </p:nvSpPr>
        <p:spPr>
          <a:xfrm>
            <a:off x="381000" y="1816100"/>
            <a:ext cx="8343900" cy="4135438"/>
          </a:xfrm>
          <a:prstGeom prst="rect">
            <a:avLst/>
          </a:prstGeom>
        </p:spPr>
        <p:txBody>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3"/>
          <p:cNvSpPr>
            <a:spLocks noGrp="1"/>
          </p:cNvSpPr>
          <p:nvPr>
            <p:ph type="body" sz="quarter" idx="10"/>
          </p:nvPr>
        </p:nvSpPr>
        <p:spPr>
          <a:xfrm>
            <a:off x="380999" y="1265237"/>
            <a:ext cx="3902901" cy="365125"/>
          </a:xfrm>
          <a:prstGeom prst="rect">
            <a:avLst/>
          </a:prstGeom>
        </p:spPr>
        <p:txBody>
          <a:bodyPr/>
          <a:lstStyle>
            <a:lvl1pPr marL="0" indent="0">
              <a:buNone/>
              <a:defRPr spc="0" baseline="0">
                <a:latin typeface="Arial" panose="020B0604020202020204" pitchFamily="34" charset="0"/>
                <a:cs typeface="Arial" panose="020B0604020202020204" pitchFamily="34" charset="0"/>
              </a:defRPr>
            </a:lvl1pPr>
            <a:lvl2pPr marL="0" indent="0">
              <a:buFont typeface="Arial" panose="020B0604020202020204" pitchFamily="34" charset="0"/>
              <a:buNone/>
              <a:defRPr sz="16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4" name="Slide Number Placeholder 5">
            <a:extLst>
              <a:ext uri="{FF2B5EF4-FFF2-40B4-BE49-F238E27FC236}">
                <a16:creationId xmlns:a16="http://schemas.microsoft.com/office/drawing/2014/main" id="{33BDAE80-1E8C-D6D4-773B-0D2EC5365673}"/>
              </a:ext>
            </a:extLst>
          </p:cNvPr>
          <p:cNvSpPr>
            <a:spLocks noGrp="1"/>
          </p:cNvSpPr>
          <p:nvPr>
            <p:ph type="sldNum" sz="quarter" idx="15"/>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118D8627-A1BA-4793-BC44-6A67157E00AE}" type="slidenum">
              <a:rPr lang="en-US"/>
              <a:pPr>
                <a:defRPr/>
              </a:pPr>
              <a:t>‹#›</a:t>
            </a:fld>
            <a:endParaRPr lang="en-US" dirty="0"/>
          </a:p>
        </p:txBody>
      </p:sp>
    </p:spTree>
    <p:extLst>
      <p:ext uri="{BB962C8B-B14F-4D97-AF65-F5344CB8AC3E}">
        <p14:creationId xmlns:p14="http://schemas.microsoft.com/office/powerpoint/2010/main" val="14467785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03 Content Slide_Text_Subheading">
    <p:spTree>
      <p:nvGrpSpPr>
        <p:cNvPr id="1" name=""/>
        <p:cNvGrpSpPr/>
        <p:nvPr/>
      </p:nvGrpSpPr>
      <p:grpSpPr>
        <a:xfrm>
          <a:off x="0" y="0"/>
          <a:ext cx="0" cy="0"/>
          <a:chOff x="0" y="0"/>
          <a:chExt cx="0" cy="0"/>
        </a:xfrm>
      </p:grpSpPr>
      <p:pic>
        <p:nvPicPr>
          <p:cNvPr id="4" name="Picture 1" descr="A picture containing light, vector graphics&#10;&#10;Description automatically generated">
            <a:extLst>
              <a:ext uri="{FF2B5EF4-FFF2-40B4-BE49-F238E27FC236}">
                <a16:creationId xmlns:a16="http://schemas.microsoft.com/office/drawing/2014/main" id="{C461811F-F85A-A20E-466B-5588F24917A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3"/>
          <p:cNvSpPr>
            <a:spLocks noGrp="1"/>
          </p:cNvSpPr>
          <p:nvPr>
            <p:ph type="body" sz="quarter" idx="10"/>
          </p:nvPr>
        </p:nvSpPr>
        <p:spPr>
          <a:xfrm>
            <a:off x="380999" y="1265237"/>
            <a:ext cx="3902901" cy="365125"/>
          </a:xfrm>
          <a:prstGeom prst="rect">
            <a:avLst/>
          </a:prstGeom>
        </p:spPr>
        <p:txBody>
          <a:bodyPr/>
          <a:lstStyle>
            <a:lvl1pPr marL="0" indent="0">
              <a:buNone/>
              <a:defRPr spc="0" baseline="0">
                <a:latin typeface="Arial" panose="020B0604020202020204" pitchFamily="34" charset="0"/>
                <a:cs typeface="Arial" panose="020B0604020202020204" pitchFamily="34" charset="0"/>
              </a:defRPr>
            </a:lvl1pPr>
            <a:lvl2pPr marL="0" indent="0">
              <a:buFont typeface="Arial" panose="020B0604020202020204" pitchFamily="34" charset="0"/>
              <a:buNone/>
              <a:defRPr sz="16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3" name="Text Placeholder 6"/>
          <p:cNvSpPr>
            <a:spLocks noGrp="1"/>
          </p:cNvSpPr>
          <p:nvPr>
            <p:ph type="body" sz="quarter" idx="13"/>
          </p:nvPr>
        </p:nvSpPr>
        <p:spPr>
          <a:xfrm>
            <a:off x="381000" y="1816100"/>
            <a:ext cx="8343900" cy="4134698"/>
          </a:xfrm>
          <a:prstGeom prst="rect">
            <a:avLst/>
          </a:prstGeom>
        </p:spPr>
        <p:txBody>
          <a:bodyPr numCol="1" spcCol="360000"/>
          <a:lstStyle>
            <a:lvl1pPr>
              <a:defRPr sz="1600">
                <a:solidFill>
                  <a:schemeClr val="tx1"/>
                </a:solidFill>
              </a:defRPr>
            </a:lvl1pPr>
          </a:lstStyle>
          <a:p>
            <a:pPr lvl="0"/>
            <a:r>
              <a:rPr lang="en-US"/>
              <a:t>Click to edit Master text styles</a:t>
            </a:r>
          </a:p>
          <a:p>
            <a:pPr lvl="1"/>
            <a:r>
              <a:rPr lang="en-US"/>
              <a:t>Second level</a:t>
            </a:r>
          </a:p>
          <a:p>
            <a:pPr lvl="2"/>
            <a:r>
              <a:rPr lang="en-US"/>
              <a:t>Third level</a:t>
            </a:r>
          </a:p>
        </p:txBody>
      </p:sp>
      <p:sp>
        <p:nvSpPr>
          <p:cNvPr id="5" name="Slide Number Placeholder 5">
            <a:extLst>
              <a:ext uri="{FF2B5EF4-FFF2-40B4-BE49-F238E27FC236}">
                <a16:creationId xmlns:a16="http://schemas.microsoft.com/office/drawing/2014/main" id="{071C3F7E-1B4F-BB23-23F0-2C2D7141A0BE}"/>
              </a:ext>
            </a:extLst>
          </p:cNvPr>
          <p:cNvSpPr>
            <a:spLocks noGrp="1"/>
          </p:cNvSpPr>
          <p:nvPr>
            <p:ph type="sldNum" sz="quarter" idx="14"/>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54546CB1-4AF5-4864-829B-4D2563E28D0B}" type="slidenum">
              <a:rPr lang="en-US"/>
              <a:pPr>
                <a:defRPr/>
              </a:pPr>
              <a:t>‹#›</a:t>
            </a:fld>
            <a:endParaRPr lang="en-US" dirty="0"/>
          </a:p>
        </p:txBody>
      </p:sp>
    </p:spTree>
    <p:extLst>
      <p:ext uri="{BB962C8B-B14F-4D97-AF65-F5344CB8AC3E}">
        <p14:creationId xmlns:p14="http://schemas.microsoft.com/office/powerpoint/2010/main" val="15986465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03 Content Slide_One Image">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3FBB34A2-48BB-9E30-59A3-97D907A1F2F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9"/>
          <p:cNvSpPr>
            <a:spLocks noGrp="1"/>
          </p:cNvSpPr>
          <p:nvPr>
            <p:ph type="pic" sz="quarter" idx="11"/>
          </p:nvPr>
        </p:nvSpPr>
        <p:spPr>
          <a:xfrm>
            <a:off x="380999" y="1268413"/>
            <a:ext cx="8343901" cy="4682386"/>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3EA0D599-2550-4387-567F-4414B61C9971}"/>
              </a:ext>
            </a:extLst>
          </p:cNvPr>
          <p:cNvSpPr>
            <a:spLocks noGrp="1"/>
          </p:cNvSpPr>
          <p:nvPr>
            <p:ph type="sldNum" sz="quarter" idx="12"/>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DDDE9FC7-0C65-4CBB-B527-F4F3DDE865A7}" type="slidenum">
              <a:rPr lang="en-US"/>
              <a:pPr>
                <a:defRPr/>
              </a:pPr>
              <a:t>‹#›</a:t>
            </a:fld>
            <a:endParaRPr lang="en-US" dirty="0"/>
          </a:p>
        </p:txBody>
      </p:sp>
    </p:spTree>
    <p:extLst>
      <p:ext uri="{BB962C8B-B14F-4D97-AF65-F5344CB8AC3E}">
        <p14:creationId xmlns:p14="http://schemas.microsoft.com/office/powerpoint/2010/main" val="7631862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03 Content Slide_One Video">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852B746C-E740-5AFF-9DFC-8388F558263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Media Placeholder 11"/>
          <p:cNvSpPr>
            <a:spLocks noGrp="1"/>
          </p:cNvSpPr>
          <p:nvPr>
            <p:ph type="media" sz="quarter" idx="10"/>
          </p:nvPr>
        </p:nvSpPr>
        <p:spPr>
          <a:xfrm>
            <a:off x="380999" y="1268411"/>
            <a:ext cx="8343901" cy="4683600"/>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EA886A4D-9B11-B7A2-34E0-F73B3DAD8C0A}"/>
              </a:ext>
            </a:extLst>
          </p:cNvPr>
          <p:cNvSpPr>
            <a:spLocks noGrp="1"/>
          </p:cNvSpPr>
          <p:nvPr>
            <p:ph type="sldNum" sz="quarter" idx="11"/>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5D9FAC7C-C5A3-4A60-8DF4-22FCB2331163}" type="slidenum">
              <a:rPr lang="en-US"/>
              <a:pPr>
                <a:defRPr/>
              </a:pPr>
              <a:t>‹#›</a:t>
            </a:fld>
            <a:endParaRPr lang="en-US" dirty="0"/>
          </a:p>
        </p:txBody>
      </p:sp>
    </p:spTree>
    <p:extLst>
      <p:ext uri="{BB962C8B-B14F-4D97-AF65-F5344CB8AC3E}">
        <p14:creationId xmlns:p14="http://schemas.microsoft.com/office/powerpoint/2010/main" val="3321388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03 Content Slide_Text and images">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41A2B03F-1BE7-C2D7-BF18-52EA45D3878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9"/>
          <p:cNvSpPr>
            <a:spLocks noGrp="1"/>
          </p:cNvSpPr>
          <p:nvPr>
            <p:ph type="pic" sz="quarter" idx="11"/>
          </p:nvPr>
        </p:nvSpPr>
        <p:spPr>
          <a:xfrm>
            <a:off x="4572000" y="1265238"/>
            <a:ext cx="4152900" cy="2328122"/>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2" name="Picture Placeholder 9"/>
          <p:cNvSpPr>
            <a:spLocks noGrp="1"/>
          </p:cNvSpPr>
          <p:nvPr>
            <p:ph type="pic" sz="quarter" idx="12"/>
          </p:nvPr>
        </p:nvSpPr>
        <p:spPr>
          <a:xfrm>
            <a:off x="4572000" y="3708892"/>
            <a:ext cx="4152900" cy="2328122"/>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4" name="Text Placeholder 3"/>
          <p:cNvSpPr>
            <a:spLocks noGrp="1"/>
          </p:cNvSpPr>
          <p:nvPr>
            <p:ph type="body" sz="quarter" idx="10"/>
          </p:nvPr>
        </p:nvSpPr>
        <p:spPr>
          <a:xfrm>
            <a:off x="380999" y="1265237"/>
            <a:ext cx="3902901" cy="365125"/>
          </a:xfrm>
          <a:prstGeom prst="rect">
            <a:avLst/>
          </a:prstGeom>
        </p:spPr>
        <p:txBody>
          <a:bodyPr/>
          <a:lstStyle>
            <a:lvl1pPr marL="0" indent="0">
              <a:buNone/>
              <a:defRPr spc="0" baseline="0">
                <a:latin typeface="Arial" panose="020B0604020202020204" pitchFamily="34" charset="0"/>
                <a:cs typeface="Arial" panose="020B0604020202020204" pitchFamily="34" charset="0"/>
              </a:defRPr>
            </a:lvl1pPr>
            <a:lvl2pPr marL="0" indent="0">
              <a:buFont typeface="Arial" panose="020B0604020202020204" pitchFamily="34" charset="0"/>
              <a:buNone/>
              <a:defRPr sz="16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15" name="Text Placeholder 14"/>
          <p:cNvSpPr>
            <a:spLocks noGrp="1"/>
          </p:cNvSpPr>
          <p:nvPr>
            <p:ph type="body" sz="quarter" idx="13"/>
          </p:nvPr>
        </p:nvSpPr>
        <p:spPr>
          <a:xfrm>
            <a:off x="381000" y="1816100"/>
            <a:ext cx="3903664" cy="4228798"/>
          </a:xfrm>
          <a:prstGeom prst="rect">
            <a:avLst/>
          </a:prstGeom>
        </p:spPr>
        <p:txBody>
          <a:bodyPr/>
          <a:lstStyle>
            <a:lvl1pPr marL="0" indent="0">
              <a:buNone/>
              <a:defRPr sz="1600" spc="0" baseline="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lide Number Placeholder 5">
            <a:extLst>
              <a:ext uri="{FF2B5EF4-FFF2-40B4-BE49-F238E27FC236}">
                <a16:creationId xmlns:a16="http://schemas.microsoft.com/office/drawing/2014/main" id="{296AE193-0ECA-42E1-D624-DA408D1795CA}"/>
              </a:ext>
            </a:extLst>
          </p:cNvPr>
          <p:cNvSpPr>
            <a:spLocks noGrp="1"/>
          </p:cNvSpPr>
          <p:nvPr>
            <p:ph type="sldNum" sz="quarter" idx="14"/>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2B1BA7CF-0D1E-428A-A839-596E1AA5B841}" type="slidenum">
              <a:rPr lang="en-US"/>
              <a:pPr>
                <a:defRPr/>
              </a:pPr>
              <a:t>‹#›</a:t>
            </a:fld>
            <a:endParaRPr lang="en-US" dirty="0"/>
          </a:p>
        </p:txBody>
      </p:sp>
    </p:spTree>
    <p:extLst>
      <p:ext uri="{BB962C8B-B14F-4D97-AF65-F5344CB8AC3E}">
        <p14:creationId xmlns:p14="http://schemas.microsoft.com/office/powerpoint/2010/main" val="158479959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03 Content Slide_Chart-Graph">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8496DFAC-90E3-9D5A-807E-01440E6CD38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hart Placeholder 12"/>
          <p:cNvSpPr>
            <a:spLocks noGrp="1"/>
          </p:cNvSpPr>
          <p:nvPr>
            <p:ph type="chart" sz="quarter" idx="14"/>
          </p:nvPr>
        </p:nvSpPr>
        <p:spPr>
          <a:xfrm>
            <a:off x="380999" y="1903719"/>
            <a:ext cx="8343900" cy="417546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0"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12" name="Text Placeholder 3"/>
          <p:cNvSpPr>
            <a:spLocks noGrp="1"/>
          </p:cNvSpPr>
          <p:nvPr>
            <p:ph type="body" sz="quarter" idx="10"/>
          </p:nvPr>
        </p:nvSpPr>
        <p:spPr>
          <a:xfrm>
            <a:off x="380999" y="1265237"/>
            <a:ext cx="8343900" cy="365125"/>
          </a:xfrm>
          <a:prstGeom prst="rect">
            <a:avLst/>
          </a:prstGeom>
        </p:spPr>
        <p:txBody>
          <a:bodyPr/>
          <a:lstStyle>
            <a:lvl1pPr marL="0" indent="0">
              <a:buNone/>
              <a:defRPr spc="0" baseline="0">
                <a:latin typeface="Arial" panose="020B0604020202020204" pitchFamily="34" charset="0"/>
                <a:cs typeface="Arial" panose="020B0604020202020204" pitchFamily="34" charset="0"/>
              </a:defRPr>
            </a:lvl1pPr>
            <a:lvl2pPr marL="0" indent="0">
              <a:buFont typeface="Arial" panose="020B0604020202020204" pitchFamily="34" charset="0"/>
              <a:buNone/>
              <a:defRPr sz="16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3" name="Slide Number Placeholder 5">
            <a:extLst>
              <a:ext uri="{FF2B5EF4-FFF2-40B4-BE49-F238E27FC236}">
                <a16:creationId xmlns:a16="http://schemas.microsoft.com/office/drawing/2014/main" id="{0B30B192-0291-6DDB-CAFC-34A20600C0B4}"/>
              </a:ext>
            </a:extLst>
          </p:cNvPr>
          <p:cNvSpPr>
            <a:spLocks noGrp="1"/>
          </p:cNvSpPr>
          <p:nvPr>
            <p:ph type="sldNum" sz="quarter" idx="15"/>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96D33E06-23D8-44ED-9FA9-8113CB4BA952}" type="slidenum">
              <a:rPr lang="en-US"/>
              <a:pPr>
                <a:defRPr/>
              </a:pPr>
              <a:t>‹#›</a:t>
            </a:fld>
            <a:endParaRPr lang="en-US" dirty="0"/>
          </a:p>
        </p:txBody>
      </p:sp>
    </p:spTree>
    <p:extLst>
      <p:ext uri="{BB962C8B-B14F-4D97-AF65-F5344CB8AC3E}">
        <p14:creationId xmlns:p14="http://schemas.microsoft.com/office/powerpoint/2010/main" val="211199588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03 Content Slide_Two Images">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0027366B-1603-2382-B4E1-43105DA4E92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9"/>
          <p:cNvSpPr>
            <a:spLocks noGrp="1"/>
          </p:cNvSpPr>
          <p:nvPr>
            <p:ph type="pic" sz="quarter" idx="11"/>
          </p:nvPr>
        </p:nvSpPr>
        <p:spPr>
          <a:xfrm>
            <a:off x="380999" y="1268412"/>
            <a:ext cx="4002589" cy="4683600"/>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3" name="Picture Placeholder 9"/>
          <p:cNvSpPr>
            <a:spLocks noGrp="1"/>
          </p:cNvSpPr>
          <p:nvPr>
            <p:ph type="pic" sz="quarter" idx="12"/>
          </p:nvPr>
        </p:nvSpPr>
        <p:spPr>
          <a:xfrm>
            <a:off x="4722313" y="1268412"/>
            <a:ext cx="4002587" cy="4683600"/>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41F0AC4E-BF8B-464B-98F1-588FDE2F305B}"/>
              </a:ext>
            </a:extLst>
          </p:cNvPr>
          <p:cNvSpPr>
            <a:spLocks noGrp="1"/>
          </p:cNvSpPr>
          <p:nvPr>
            <p:ph type="sldNum" sz="quarter" idx="13"/>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CD783ADA-ADDA-4A2D-9B27-BCF135A98586}" type="slidenum">
              <a:rPr lang="en-US"/>
              <a:pPr>
                <a:defRPr/>
              </a:pPr>
              <a:t>‹#›</a:t>
            </a:fld>
            <a:endParaRPr lang="en-US" dirty="0"/>
          </a:p>
        </p:txBody>
      </p:sp>
    </p:spTree>
    <p:extLst>
      <p:ext uri="{BB962C8B-B14F-4D97-AF65-F5344CB8AC3E}">
        <p14:creationId xmlns:p14="http://schemas.microsoft.com/office/powerpoint/2010/main" val="42691505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03 Content Slide_Four Images">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0D10415A-340A-10ED-E5E0-FE1E48225DC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icture Placeholder 9"/>
          <p:cNvSpPr>
            <a:spLocks noGrp="1"/>
          </p:cNvSpPr>
          <p:nvPr>
            <p:ph type="pic" sz="quarter" idx="13"/>
          </p:nvPr>
        </p:nvSpPr>
        <p:spPr>
          <a:xfrm>
            <a:off x="381000" y="3683315"/>
            <a:ext cx="4002587" cy="225145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4" name="Picture Placeholder 9"/>
          <p:cNvSpPr>
            <a:spLocks noGrp="1"/>
          </p:cNvSpPr>
          <p:nvPr>
            <p:ph type="pic" sz="quarter" idx="14"/>
          </p:nvPr>
        </p:nvSpPr>
        <p:spPr>
          <a:xfrm>
            <a:off x="380999" y="1265236"/>
            <a:ext cx="4002587" cy="2251453"/>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5" name="Picture Placeholder 9"/>
          <p:cNvSpPr>
            <a:spLocks noGrp="1"/>
          </p:cNvSpPr>
          <p:nvPr>
            <p:ph type="pic" sz="quarter" idx="15"/>
          </p:nvPr>
        </p:nvSpPr>
        <p:spPr>
          <a:xfrm>
            <a:off x="4722313" y="3683315"/>
            <a:ext cx="4002587" cy="225145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6" name="Picture Placeholder 9"/>
          <p:cNvSpPr>
            <a:spLocks noGrp="1"/>
          </p:cNvSpPr>
          <p:nvPr>
            <p:ph type="pic" sz="quarter" idx="16"/>
          </p:nvPr>
        </p:nvSpPr>
        <p:spPr>
          <a:xfrm>
            <a:off x="4722312" y="1265237"/>
            <a:ext cx="4002587" cy="225145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CD579888-5C35-B391-63DB-7E4C5B7FC3B6}"/>
              </a:ext>
            </a:extLst>
          </p:cNvPr>
          <p:cNvSpPr>
            <a:spLocks noGrp="1"/>
          </p:cNvSpPr>
          <p:nvPr>
            <p:ph type="sldNum" sz="quarter" idx="17"/>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4F5EE264-305E-4D00-87E5-6EF3B2B2F4DC}" type="slidenum">
              <a:rPr lang="en-US"/>
              <a:pPr>
                <a:defRPr/>
              </a:pPr>
              <a:t>‹#›</a:t>
            </a:fld>
            <a:endParaRPr lang="en-US" dirty="0"/>
          </a:p>
        </p:txBody>
      </p:sp>
    </p:spTree>
    <p:extLst>
      <p:ext uri="{BB962C8B-B14F-4D97-AF65-F5344CB8AC3E}">
        <p14:creationId xmlns:p14="http://schemas.microsoft.com/office/powerpoint/2010/main" val="93421073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10049179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02 Section Title_Portrait Image">
    <p:spTree>
      <p:nvGrpSpPr>
        <p:cNvPr id="1" name=""/>
        <p:cNvGrpSpPr/>
        <p:nvPr/>
      </p:nvGrpSpPr>
      <p:grpSpPr>
        <a:xfrm>
          <a:off x="0" y="0"/>
          <a:ext cx="0" cy="0"/>
          <a:chOff x="0" y="0"/>
          <a:chExt cx="0" cy="0"/>
        </a:xfrm>
      </p:grpSpPr>
      <p:pic>
        <p:nvPicPr>
          <p:cNvPr id="4" name="Picture 1" descr="A picture containing light&#10;&#10;Description automatically generated">
            <a:extLst>
              <a:ext uri="{FF2B5EF4-FFF2-40B4-BE49-F238E27FC236}">
                <a16:creationId xmlns:a16="http://schemas.microsoft.com/office/drawing/2014/main" id="{129627DD-FC4F-A99F-9E44-F6FD93C2385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9100" y="717550"/>
            <a:ext cx="552450"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Graphical user interface, application, Word&#10;&#10;Description automatically generated">
            <a:extLst>
              <a:ext uri="{FF2B5EF4-FFF2-40B4-BE49-F238E27FC236}">
                <a16:creationId xmlns:a16="http://schemas.microsoft.com/office/drawing/2014/main" id="{2B7B8906-6AAF-0005-B6C5-29E41F9B3D3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403475" y="1588"/>
            <a:ext cx="216852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A692B557-55BB-7294-C43E-FD69C2AE1070}"/>
              </a:ext>
            </a:extLst>
          </p:cNvPr>
          <p:cNvSpPr/>
          <p:nvPr userDrawn="1"/>
        </p:nvSpPr>
        <p:spPr>
          <a:xfrm>
            <a:off x="0" y="0"/>
            <a:ext cx="2400300" cy="433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7">
            <a:extLst>
              <a:ext uri="{FF2B5EF4-FFF2-40B4-BE49-F238E27FC236}">
                <a16:creationId xmlns:a16="http://schemas.microsoft.com/office/drawing/2014/main" id="{A8B16E94-7E99-1CD7-48FD-3C0791F264E4}"/>
              </a:ext>
            </a:extLst>
          </p:cNvPr>
          <p:cNvSpPr/>
          <p:nvPr userDrawn="1"/>
        </p:nvSpPr>
        <p:spPr>
          <a:xfrm>
            <a:off x="0" y="6424613"/>
            <a:ext cx="4572000" cy="433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Title 1">
            <a:extLst>
              <a:ext uri="{FF2B5EF4-FFF2-40B4-BE49-F238E27FC236}">
                <a16:creationId xmlns:a16="http://schemas.microsoft.com/office/drawing/2014/main" id="{74B6E8AC-C56A-23EE-2048-7EE49D0B4ACC}"/>
              </a:ext>
            </a:extLst>
          </p:cNvPr>
          <p:cNvSpPr txBox="1">
            <a:spLocks/>
          </p:cNvSpPr>
          <p:nvPr userDrawn="1"/>
        </p:nvSpPr>
        <p:spPr>
          <a:xfrm>
            <a:off x="419100" y="114300"/>
            <a:ext cx="4295775" cy="433388"/>
          </a:xfrm>
          <a:prstGeom prst="rect">
            <a:avLst/>
          </a:prstGeom>
        </p:spPr>
        <p:txBody>
          <a:bodyPr/>
          <a:lstStyle>
            <a:lvl1pPr algn="l" defTabSz="914400" rtl="0" eaLnBrk="1" latinLnBrk="0" hangingPunct="1">
              <a:lnSpc>
                <a:spcPct val="90000"/>
              </a:lnSpc>
              <a:spcBef>
                <a:spcPct val="0"/>
              </a:spcBef>
              <a:buNone/>
              <a:defRPr sz="3000" b="1" i="0" kern="1200">
                <a:solidFill>
                  <a:schemeClr val="bg1"/>
                </a:solidFill>
                <a:latin typeface="Arial" panose="020B0604020202020204" pitchFamily="34" charset="0"/>
                <a:ea typeface="+mj-ea"/>
                <a:cs typeface="Arial" panose="020B0604020202020204" pitchFamily="34" charset="0"/>
              </a:defRPr>
            </a:lvl1pPr>
          </a:lstStyle>
          <a:p>
            <a:pPr>
              <a:defRPr/>
            </a:pPr>
            <a:r>
              <a:rPr lang="en-US" sz="1200" dirty="0">
                <a:solidFill>
                  <a:srgbClr val="C00000"/>
                </a:solidFill>
              </a:rPr>
              <a:t>Choose a security classification, go to View &gt; Slide Master: UNOFFICIAL / OFFICIAL / OFFICIAL: SENSITIVE</a:t>
            </a:r>
          </a:p>
        </p:txBody>
      </p:sp>
      <p:sp>
        <p:nvSpPr>
          <p:cNvPr id="10" name="Title 1">
            <a:extLst>
              <a:ext uri="{FF2B5EF4-FFF2-40B4-BE49-F238E27FC236}">
                <a16:creationId xmlns:a16="http://schemas.microsoft.com/office/drawing/2014/main" id="{A74C3484-0704-4C26-270B-D0F8F4BF79F2}"/>
              </a:ext>
            </a:extLst>
          </p:cNvPr>
          <p:cNvSpPr txBox="1">
            <a:spLocks/>
          </p:cNvSpPr>
          <p:nvPr userDrawn="1"/>
        </p:nvSpPr>
        <p:spPr>
          <a:xfrm>
            <a:off x="419100" y="6310313"/>
            <a:ext cx="4376738" cy="433387"/>
          </a:xfrm>
          <a:prstGeom prst="rect">
            <a:avLst/>
          </a:prstGeom>
        </p:spPr>
        <p:txBody>
          <a:bodyPr anchor="b"/>
          <a:lstStyle>
            <a:lvl1pPr algn="l" defTabSz="914400" rtl="0" eaLnBrk="1" latinLnBrk="0" hangingPunct="1">
              <a:lnSpc>
                <a:spcPct val="90000"/>
              </a:lnSpc>
              <a:spcBef>
                <a:spcPct val="0"/>
              </a:spcBef>
              <a:buNone/>
              <a:defRPr sz="3000" b="1" i="0" kern="1200">
                <a:solidFill>
                  <a:schemeClr val="bg1"/>
                </a:solidFill>
                <a:latin typeface="Arial" panose="020B0604020202020204" pitchFamily="34" charset="0"/>
                <a:ea typeface="+mj-ea"/>
                <a:cs typeface="Arial" panose="020B0604020202020204" pitchFamily="34" charset="0"/>
              </a:defRPr>
            </a:lvl1pPr>
          </a:lstStyle>
          <a:p>
            <a:pPr>
              <a:defRPr/>
            </a:pPr>
            <a:r>
              <a:rPr lang="en-US" sz="1200" dirty="0">
                <a:solidFill>
                  <a:srgbClr val="C00000"/>
                </a:solidFill>
              </a:rPr>
              <a:t>Choose a security classification, go to View &gt; Slide Master: UNOFFICIAL / OFFICIAL / OFFICIAL: SENSITIVE</a:t>
            </a:r>
          </a:p>
        </p:txBody>
      </p:sp>
      <p:sp>
        <p:nvSpPr>
          <p:cNvPr id="2" name="Title 1"/>
          <p:cNvSpPr>
            <a:spLocks noGrp="1"/>
          </p:cNvSpPr>
          <p:nvPr>
            <p:ph type="ctrTitle"/>
          </p:nvPr>
        </p:nvSpPr>
        <p:spPr>
          <a:xfrm>
            <a:off x="419099" y="1873771"/>
            <a:ext cx="3718185" cy="1386590"/>
          </a:xfrm>
          <a:prstGeom prst="rect">
            <a:avLst/>
          </a:prstGeom>
        </p:spPr>
        <p:txBody>
          <a:bodyPr anchor="t" anchorCtr="0">
            <a:normAutofit/>
          </a:bodyPr>
          <a:lstStyle>
            <a:lvl1pPr algn="l">
              <a:defRPr sz="3000"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419101" y="3346190"/>
            <a:ext cx="2310552" cy="2303048"/>
          </a:xfrm>
        </p:spPr>
        <p:txBody>
          <a:bodyPr anchor="t" anchorCtr="0">
            <a:normAutofit/>
          </a:bodyPr>
          <a:lstStyle>
            <a:lvl1pPr marL="0" indent="0" algn="l">
              <a:buNone/>
              <a:defRPr sz="2000" spc="-5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Picture Placeholder 4"/>
          <p:cNvSpPr>
            <a:spLocks noGrp="1"/>
          </p:cNvSpPr>
          <p:nvPr>
            <p:ph type="pic" sz="quarter" idx="10"/>
          </p:nvPr>
        </p:nvSpPr>
        <p:spPr>
          <a:xfrm>
            <a:off x="4572000" y="0"/>
            <a:ext cx="4572000" cy="6858000"/>
          </a:xfrm>
          <a:prstGeom prst="rect">
            <a:avLst/>
          </a:prstGeom>
        </p:spPr>
        <p:txBody>
          <a:bodyPr/>
          <a:lstStyle>
            <a:lvl1pPr>
              <a:defRPr sz="3000">
                <a:solidFill>
                  <a:srgbClr val="2461E5"/>
                </a:solidFill>
                <a:latin typeface="Arial" panose="020B0604020202020204" pitchFamily="34" charset="0"/>
                <a:cs typeface="Arial" panose="020B0604020202020204" pitchFamily="34" charset="0"/>
              </a:defRPr>
            </a:lvl1pPr>
          </a:lstStyle>
          <a:p>
            <a:pPr lvl="0"/>
            <a:r>
              <a:rPr lang="en-US" noProof="0" dirty="0"/>
              <a:t>Click icon to add picture</a:t>
            </a:r>
          </a:p>
        </p:txBody>
      </p:sp>
    </p:spTree>
    <p:extLst>
      <p:ext uri="{BB962C8B-B14F-4D97-AF65-F5344CB8AC3E}">
        <p14:creationId xmlns:p14="http://schemas.microsoft.com/office/powerpoint/2010/main" val="227407714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02 Section Title_White">
    <p:spTree>
      <p:nvGrpSpPr>
        <p:cNvPr id="1" name=""/>
        <p:cNvGrpSpPr/>
        <p:nvPr/>
      </p:nvGrpSpPr>
      <p:grpSpPr>
        <a:xfrm>
          <a:off x="0" y="0"/>
          <a:ext cx="0" cy="0"/>
          <a:chOff x="0" y="0"/>
          <a:chExt cx="0" cy="0"/>
        </a:xfrm>
      </p:grpSpPr>
      <p:pic>
        <p:nvPicPr>
          <p:cNvPr id="4" name="Picture 1" descr="A black and white logo&#10;&#10;Description automatically generated with low confidence">
            <a:extLst>
              <a:ext uri="{FF2B5EF4-FFF2-40B4-BE49-F238E27FC236}">
                <a16:creationId xmlns:a16="http://schemas.microsoft.com/office/drawing/2014/main" id="{3E04152C-D137-E219-C558-F9B33A09AA5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9100" y="431800"/>
            <a:ext cx="5508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001188" y="1835063"/>
            <a:ext cx="4991724" cy="943062"/>
          </a:xfrm>
          <a:prstGeom prst="rect">
            <a:avLst/>
          </a:prstGeom>
        </p:spPr>
        <p:txBody>
          <a:bodyPr anchor="t" anchorCtr="0">
            <a:normAutofit/>
          </a:bodyPr>
          <a:lstStyle>
            <a:lvl1pPr algn="l">
              <a:defRPr sz="3000"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001186" y="2911476"/>
            <a:ext cx="4991725" cy="365125"/>
          </a:xfrm>
          <a:prstGeom prst="rect">
            <a:avLst/>
          </a:prstGeom>
        </p:spPr>
        <p:txBody>
          <a:bodyPr anchor="t" anchorCtr="0">
            <a:normAutofit/>
          </a:bodyPr>
          <a:lstStyle>
            <a:lvl1pPr marL="0" indent="0" algn="l">
              <a:buNone/>
              <a:defRPr sz="2000" spc="-50"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ate Placeholder 3">
            <a:extLst>
              <a:ext uri="{FF2B5EF4-FFF2-40B4-BE49-F238E27FC236}">
                <a16:creationId xmlns:a16="http://schemas.microsoft.com/office/drawing/2014/main" id="{163A07CA-8DA7-4A28-8CC0-33EB77DAEB53}"/>
              </a:ext>
            </a:extLst>
          </p:cNvPr>
          <p:cNvSpPr>
            <a:spLocks noGrp="1"/>
          </p:cNvSpPr>
          <p:nvPr>
            <p:ph type="dt" sz="half" idx="10"/>
          </p:nvPr>
        </p:nvSpPr>
        <p:spPr>
          <a:xfrm>
            <a:off x="381000" y="6356350"/>
            <a:ext cx="2152650" cy="365125"/>
          </a:xfrm>
          <a:prstGeom prst="rect">
            <a:avLst/>
          </a:prstGeom>
        </p:spPr>
        <p:txBody>
          <a:bodyPr vert="horz" lIns="91440" tIns="45720" rIns="91440" bIns="45720" rtlCol="0" anchor="ctr"/>
          <a:lstStyle>
            <a:lvl1pPr algn="l" eaLnBrk="1" fontAlgn="auto" hangingPunct="1">
              <a:spcBef>
                <a:spcPts val="0"/>
              </a:spcBef>
              <a:spcAft>
                <a:spcPts val="0"/>
              </a:spcAft>
              <a:defRPr sz="1000" spc="0" baseline="0">
                <a:solidFill>
                  <a:schemeClr val="accent1"/>
                </a:solidFill>
                <a:latin typeface="Arial" panose="020B0604020202020204" pitchFamily="34"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6875910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03 Content Slide_Text">
    <p:spTree>
      <p:nvGrpSpPr>
        <p:cNvPr id="1" name=""/>
        <p:cNvGrpSpPr/>
        <p:nvPr/>
      </p:nvGrpSpPr>
      <p:grpSpPr>
        <a:xfrm>
          <a:off x="0" y="0"/>
          <a:ext cx="0" cy="0"/>
          <a:chOff x="0" y="0"/>
          <a:chExt cx="0" cy="0"/>
        </a:xfrm>
      </p:grpSpPr>
      <p:pic>
        <p:nvPicPr>
          <p:cNvPr id="4" name="Picture 1" descr="A picture containing light, vector graphics&#10;&#10;Description automatically generated">
            <a:extLst>
              <a:ext uri="{FF2B5EF4-FFF2-40B4-BE49-F238E27FC236}">
                <a16:creationId xmlns:a16="http://schemas.microsoft.com/office/drawing/2014/main" id="{8FF75FC9-4790-C615-27DD-9D2B8EF6DAA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B159AC30-0BD0-0660-269F-BC34691FEC0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53325" y="428625"/>
            <a:ext cx="1277938"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3"/>
          <p:cNvSpPr>
            <a:spLocks noGrp="1"/>
          </p:cNvSpPr>
          <p:nvPr>
            <p:ph type="body" sz="quarter" idx="10"/>
          </p:nvPr>
        </p:nvSpPr>
        <p:spPr>
          <a:xfrm>
            <a:off x="380999" y="1265237"/>
            <a:ext cx="3902901" cy="365125"/>
          </a:xfrm>
          <a:prstGeom prst="rect">
            <a:avLst/>
          </a:prstGeom>
        </p:spPr>
        <p:txBody>
          <a:bodyPr/>
          <a:lstStyle>
            <a:lvl1pPr marL="0" indent="0">
              <a:buNone/>
              <a:defRPr spc="0" baseline="0">
                <a:latin typeface="Arial" panose="020B0604020202020204" pitchFamily="34" charset="0"/>
                <a:cs typeface="Arial" panose="020B0604020202020204" pitchFamily="34" charset="0"/>
              </a:defRPr>
            </a:lvl1pPr>
            <a:lvl2pPr marL="0" indent="0">
              <a:buFont typeface="Arial" panose="020B0604020202020204" pitchFamily="34" charset="0"/>
              <a:buNone/>
              <a:defRPr sz="16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3" name="Text Placeholder 6"/>
          <p:cNvSpPr>
            <a:spLocks noGrp="1"/>
          </p:cNvSpPr>
          <p:nvPr>
            <p:ph type="body" sz="quarter" idx="13"/>
          </p:nvPr>
        </p:nvSpPr>
        <p:spPr>
          <a:xfrm>
            <a:off x="381000" y="1816100"/>
            <a:ext cx="8343900" cy="4134698"/>
          </a:xfrm>
          <a:prstGeom prst="rect">
            <a:avLst/>
          </a:prstGeom>
        </p:spPr>
        <p:txBody>
          <a:bodyPr numCol="2" spcCol="360000"/>
          <a:lstStyle>
            <a:lvl1pPr>
              <a:defRPr sz="1600"/>
            </a:lvl1pPr>
          </a:lstStyle>
          <a:p>
            <a:r>
              <a:rPr lang="en-US"/>
              <a:t>Body text Arial 16pt.</a:t>
            </a:r>
          </a:p>
          <a:p>
            <a:r>
              <a:rPr lang="en-AU"/>
              <a:t>Lorem ipsum </a:t>
            </a:r>
            <a:r>
              <a:rPr lang="en-AU" err="1"/>
              <a:t>dolor</a:t>
            </a:r>
            <a:r>
              <a:rPr lang="en-AU"/>
              <a:t> sit </a:t>
            </a:r>
            <a:r>
              <a:rPr lang="en-AU" err="1"/>
              <a:t>amet</a:t>
            </a:r>
            <a:r>
              <a:rPr lang="en-AU"/>
              <a:t>, </a:t>
            </a:r>
            <a:r>
              <a:rPr lang="en-AU" err="1"/>
              <a:t>consectetur</a:t>
            </a:r>
            <a:r>
              <a:rPr lang="en-AU"/>
              <a:t> </a:t>
            </a:r>
            <a:r>
              <a:rPr lang="en-AU" err="1"/>
              <a:t>adipiscing</a:t>
            </a:r>
            <a:r>
              <a:rPr lang="en-AU"/>
              <a:t> </a:t>
            </a:r>
            <a:r>
              <a:rPr lang="en-AU" err="1"/>
              <a:t>elit</a:t>
            </a:r>
            <a:r>
              <a:rPr lang="en-AU"/>
              <a:t>. Proin </a:t>
            </a:r>
            <a:r>
              <a:rPr lang="en-AU" err="1"/>
              <a:t>viverra</a:t>
            </a:r>
            <a:r>
              <a:rPr lang="en-AU"/>
              <a:t> </a:t>
            </a:r>
            <a:r>
              <a:rPr lang="en-AU" err="1"/>
              <a:t>augue</a:t>
            </a:r>
            <a:r>
              <a:rPr lang="en-AU"/>
              <a:t> </a:t>
            </a:r>
            <a:r>
              <a:rPr lang="en-AU" err="1"/>
              <a:t>lectus</a:t>
            </a:r>
            <a:r>
              <a:rPr lang="en-AU"/>
              <a:t>, </a:t>
            </a:r>
            <a:r>
              <a:rPr lang="en-AU" err="1"/>
              <a:t>quis</a:t>
            </a:r>
            <a:r>
              <a:rPr lang="en-AU"/>
              <a:t> </a:t>
            </a:r>
            <a:r>
              <a:rPr lang="en-AU" err="1"/>
              <a:t>sagittis</a:t>
            </a:r>
            <a:r>
              <a:rPr lang="en-AU"/>
              <a:t> mi </a:t>
            </a:r>
            <a:r>
              <a:rPr lang="en-AU" err="1"/>
              <a:t>facilisis</a:t>
            </a:r>
            <a:r>
              <a:rPr lang="en-AU"/>
              <a:t> in. </a:t>
            </a:r>
            <a:r>
              <a:rPr lang="en-AU" err="1"/>
              <a:t>Suspendisse</a:t>
            </a:r>
            <a:r>
              <a:rPr lang="en-AU"/>
              <a:t> </a:t>
            </a:r>
            <a:r>
              <a:rPr lang="en-AU" err="1"/>
              <a:t>efficitur</a:t>
            </a:r>
            <a:r>
              <a:rPr lang="en-AU"/>
              <a:t> </a:t>
            </a:r>
            <a:r>
              <a:rPr lang="en-AU" err="1"/>
              <a:t>justo</a:t>
            </a:r>
            <a:r>
              <a:rPr lang="en-AU"/>
              <a:t> a </a:t>
            </a:r>
            <a:r>
              <a:rPr lang="en-AU" err="1"/>
              <a:t>dolor</a:t>
            </a:r>
            <a:r>
              <a:rPr lang="en-AU"/>
              <a:t> </a:t>
            </a:r>
            <a:r>
              <a:rPr lang="en-AU" err="1"/>
              <a:t>blandit</a:t>
            </a:r>
            <a:r>
              <a:rPr lang="en-AU"/>
              <a:t> dictum. </a:t>
            </a:r>
            <a:r>
              <a:rPr lang="en-AU" err="1"/>
              <a:t>Curabitur</a:t>
            </a:r>
            <a:r>
              <a:rPr lang="en-AU"/>
              <a:t> </a:t>
            </a:r>
            <a:r>
              <a:rPr lang="en-AU" err="1"/>
              <a:t>quis</a:t>
            </a:r>
            <a:r>
              <a:rPr lang="en-AU"/>
              <a:t> </a:t>
            </a:r>
            <a:r>
              <a:rPr lang="en-AU" err="1"/>
              <a:t>urna</a:t>
            </a:r>
            <a:r>
              <a:rPr lang="en-AU"/>
              <a:t> </a:t>
            </a:r>
            <a:r>
              <a:rPr lang="en-AU" err="1"/>
              <a:t>tristique</a:t>
            </a:r>
            <a:r>
              <a:rPr lang="en-AU"/>
              <a:t>, </a:t>
            </a:r>
            <a:r>
              <a:rPr lang="en-AU" err="1"/>
              <a:t>euismod</a:t>
            </a:r>
            <a:r>
              <a:rPr lang="en-AU"/>
              <a:t> </a:t>
            </a:r>
            <a:r>
              <a:rPr lang="en-AU" err="1"/>
              <a:t>neque</a:t>
            </a:r>
            <a:r>
              <a:rPr lang="en-AU"/>
              <a:t> a, </a:t>
            </a:r>
            <a:r>
              <a:rPr lang="en-AU" err="1"/>
              <a:t>molestie</a:t>
            </a:r>
            <a:r>
              <a:rPr lang="en-AU"/>
              <a:t> </a:t>
            </a:r>
            <a:r>
              <a:rPr lang="en-AU" err="1"/>
              <a:t>orci</a:t>
            </a:r>
            <a:r>
              <a:rPr lang="en-AU"/>
              <a:t>. </a:t>
            </a:r>
            <a:r>
              <a:rPr lang="en-AU" err="1"/>
              <a:t>Aliquam</a:t>
            </a:r>
            <a:r>
              <a:rPr lang="en-AU"/>
              <a:t> </a:t>
            </a:r>
            <a:r>
              <a:rPr lang="en-AU" err="1"/>
              <a:t>accumsan</a:t>
            </a:r>
            <a:r>
              <a:rPr lang="en-AU"/>
              <a:t> </a:t>
            </a:r>
            <a:r>
              <a:rPr lang="en-AU" err="1"/>
              <a:t>varius</a:t>
            </a:r>
            <a:r>
              <a:rPr lang="en-AU"/>
              <a:t> diam, vitae </a:t>
            </a:r>
            <a:r>
              <a:rPr lang="en-AU" err="1"/>
              <a:t>sollicitudin</a:t>
            </a:r>
            <a:r>
              <a:rPr lang="en-AU"/>
              <a:t> </a:t>
            </a:r>
            <a:r>
              <a:rPr lang="en-AU" err="1"/>
              <a:t>metus</a:t>
            </a:r>
            <a:r>
              <a:rPr lang="en-AU"/>
              <a:t> </a:t>
            </a:r>
            <a:r>
              <a:rPr lang="en-AU" err="1"/>
              <a:t>tincidunt</a:t>
            </a:r>
            <a:r>
              <a:rPr lang="en-AU"/>
              <a:t> non. </a:t>
            </a:r>
          </a:p>
          <a:p>
            <a:r>
              <a:rPr lang="en-AU"/>
              <a:t>Cras </a:t>
            </a:r>
            <a:r>
              <a:rPr lang="en-AU" err="1"/>
              <a:t>mattis</a:t>
            </a:r>
            <a:r>
              <a:rPr lang="en-AU"/>
              <a:t> </a:t>
            </a:r>
            <a:r>
              <a:rPr lang="en-AU" err="1"/>
              <a:t>sapien</a:t>
            </a:r>
            <a:r>
              <a:rPr lang="en-AU"/>
              <a:t> vel ligula porta, non </a:t>
            </a:r>
            <a:r>
              <a:rPr lang="en-AU" err="1"/>
              <a:t>sodales</a:t>
            </a:r>
            <a:r>
              <a:rPr lang="en-AU"/>
              <a:t> </a:t>
            </a:r>
            <a:r>
              <a:rPr lang="en-AU" err="1"/>
              <a:t>lectus</a:t>
            </a:r>
            <a:r>
              <a:rPr lang="en-AU"/>
              <a:t> </a:t>
            </a:r>
            <a:r>
              <a:rPr lang="en-AU" err="1"/>
              <a:t>elementum</a:t>
            </a:r>
            <a:r>
              <a:rPr lang="en-AU"/>
              <a:t>. Donec </a:t>
            </a:r>
            <a:r>
              <a:rPr lang="en-AU" err="1"/>
              <a:t>pretium</a:t>
            </a:r>
            <a:r>
              <a:rPr lang="en-AU"/>
              <a:t>, </a:t>
            </a:r>
            <a:r>
              <a:rPr lang="en-AU" err="1"/>
              <a:t>velit</a:t>
            </a:r>
            <a:r>
              <a:rPr lang="en-AU"/>
              <a:t> vel </a:t>
            </a:r>
            <a:r>
              <a:rPr lang="en-AU" err="1"/>
              <a:t>interdum</a:t>
            </a:r>
            <a:r>
              <a:rPr lang="en-AU"/>
              <a:t> </a:t>
            </a:r>
            <a:r>
              <a:rPr lang="en-AU" err="1"/>
              <a:t>posuere</a:t>
            </a:r>
            <a:r>
              <a:rPr lang="en-AU"/>
              <a:t>, </a:t>
            </a:r>
            <a:r>
              <a:rPr lang="en-AU" err="1"/>
              <a:t>nunc</a:t>
            </a:r>
            <a:r>
              <a:rPr lang="en-AU"/>
              <a:t> </a:t>
            </a:r>
            <a:r>
              <a:rPr lang="en-AU" err="1"/>
              <a:t>augue</a:t>
            </a:r>
            <a:r>
              <a:rPr lang="en-AU"/>
              <a:t> </a:t>
            </a:r>
            <a:r>
              <a:rPr lang="en-AU" err="1"/>
              <a:t>molestie</a:t>
            </a:r>
            <a:r>
              <a:rPr lang="en-AU"/>
              <a:t> </a:t>
            </a:r>
            <a:r>
              <a:rPr lang="en-AU" err="1"/>
              <a:t>felis</a:t>
            </a:r>
            <a:r>
              <a:rPr lang="en-AU"/>
              <a:t>, et </a:t>
            </a:r>
            <a:r>
              <a:rPr lang="en-AU" err="1"/>
              <a:t>interdum</a:t>
            </a:r>
            <a:r>
              <a:rPr lang="en-AU"/>
              <a:t> </a:t>
            </a:r>
            <a:r>
              <a:rPr lang="en-AU" err="1"/>
              <a:t>nunc</a:t>
            </a:r>
            <a:r>
              <a:rPr lang="en-AU"/>
              <a:t> </a:t>
            </a:r>
            <a:r>
              <a:rPr lang="en-AU" err="1"/>
              <a:t>tellus</a:t>
            </a:r>
            <a:r>
              <a:rPr lang="en-AU"/>
              <a:t> non diam. </a:t>
            </a:r>
            <a:r>
              <a:rPr lang="en-AU" err="1"/>
              <a:t>Aliquam</a:t>
            </a:r>
            <a:r>
              <a:rPr lang="en-AU"/>
              <a:t> </a:t>
            </a:r>
            <a:r>
              <a:rPr lang="en-AU" err="1"/>
              <a:t>condimentum</a:t>
            </a:r>
            <a:r>
              <a:rPr lang="en-AU"/>
              <a:t> </a:t>
            </a:r>
            <a:r>
              <a:rPr lang="en-AU" err="1"/>
              <a:t>efficitur</a:t>
            </a:r>
            <a:r>
              <a:rPr lang="en-AU"/>
              <a:t> </a:t>
            </a:r>
            <a:r>
              <a:rPr lang="en-AU" err="1"/>
              <a:t>velit</a:t>
            </a:r>
            <a:r>
              <a:rPr lang="en-AU"/>
              <a:t> </a:t>
            </a:r>
            <a:r>
              <a:rPr lang="en-AU" err="1"/>
              <a:t>placerat</a:t>
            </a:r>
            <a:r>
              <a:rPr lang="en-AU"/>
              <a:t> </a:t>
            </a:r>
            <a:r>
              <a:rPr lang="en-AU" err="1"/>
              <a:t>faucibus</a:t>
            </a:r>
            <a:r>
              <a:rPr lang="en-AU"/>
              <a:t>. </a:t>
            </a:r>
          </a:p>
          <a:p>
            <a:r>
              <a:rPr lang="en-AU"/>
              <a:t>Text can be split over two columns </a:t>
            </a:r>
            <a:br>
              <a:rPr lang="en-AU"/>
            </a:br>
            <a:r>
              <a:rPr lang="en-AU"/>
              <a:t>if needed. </a:t>
            </a:r>
          </a:p>
          <a:p>
            <a:r>
              <a:rPr lang="en-AU" err="1"/>
              <a:t>Praesent</a:t>
            </a:r>
            <a:r>
              <a:rPr lang="en-AU"/>
              <a:t> in </a:t>
            </a:r>
            <a:r>
              <a:rPr lang="en-AU" err="1"/>
              <a:t>tellus</a:t>
            </a:r>
            <a:r>
              <a:rPr lang="en-AU"/>
              <a:t> </a:t>
            </a:r>
            <a:r>
              <a:rPr lang="en-AU" err="1"/>
              <a:t>fringilla</a:t>
            </a:r>
            <a:r>
              <a:rPr lang="en-AU"/>
              <a:t>, </a:t>
            </a:r>
            <a:r>
              <a:rPr lang="en-AU" err="1"/>
              <a:t>commodo</a:t>
            </a:r>
            <a:r>
              <a:rPr lang="en-AU"/>
              <a:t> mi </a:t>
            </a:r>
            <a:r>
              <a:rPr lang="en-AU" err="1"/>
              <a:t>eget</a:t>
            </a:r>
            <a:r>
              <a:rPr lang="en-AU"/>
              <a:t>, </a:t>
            </a:r>
            <a:r>
              <a:rPr lang="en-AU" err="1"/>
              <a:t>consectetur</a:t>
            </a:r>
            <a:r>
              <a:rPr lang="en-AU"/>
              <a:t> </a:t>
            </a:r>
            <a:r>
              <a:rPr lang="en-AU" err="1"/>
              <a:t>urna</a:t>
            </a:r>
            <a:r>
              <a:rPr lang="en-AU"/>
              <a:t>. </a:t>
            </a:r>
            <a:r>
              <a:rPr lang="en-AU" err="1"/>
              <a:t>Mauris</a:t>
            </a:r>
            <a:r>
              <a:rPr lang="en-AU"/>
              <a:t> </a:t>
            </a:r>
            <a:r>
              <a:rPr lang="en-AU" err="1"/>
              <a:t>eleifend</a:t>
            </a:r>
            <a:r>
              <a:rPr lang="en-AU"/>
              <a:t> </a:t>
            </a:r>
            <a:r>
              <a:rPr lang="en-AU" err="1"/>
              <a:t>laoreet</a:t>
            </a:r>
            <a:r>
              <a:rPr lang="en-AU"/>
              <a:t> </a:t>
            </a:r>
            <a:r>
              <a:rPr lang="en-AU" err="1"/>
              <a:t>metus</a:t>
            </a:r>
            <a:r>
              <a:rPr lang="en-AU"/>
              <a:t> vitae auctor. Cras </a:t>
            </a:r>
            <a:r>
              <a:rPr lang="en-AU" err="1"/>
              <a:t>interdum</a:t>
            </a:r>
            <a:r>
              <a:rPr lang="en-AU"/>
              <a:t> </a:t>
            </a:r>
            <a:r>
              <a:rPr lang="en-AU" err="1"/>
              <a:t>felis</a:t>
            </a:r>
            <a:r>
              <a:rPr lang="en-AU"/>
              <a:t> at </a:t>
            </a:r>
            <a:r>
              <a:rPr lang="en-AU" err="1"/>
              <a:t>hendrerit</a:t>
            </a:r>
            <a:r>
              <a:rPr lang="en-AU"/>
              <a:t> </a:t>
            </a:r>
            <a:r>
              <a:rPr lang="en-AU" err="1"/>
              <a:t>luctus</a:t>
            </a:r>
            <a:r>
              <a:rPr lang="en-AU"/>
              <a:t>. Nunc </a:t>
            </a:r>
            <a:r>
              <a:rPr lang="en-AU" err="1"/>
              <a:t>volutpat</a:t>
            </a:r>
            <a:r>
              <a:rPr lang="en-AU"/>
              <a:t> </a:t>
            </a:r>
            <a:r>
              <a:rPr lang="en-AU" err="1"/>
              <a:t>justo</a:t>
            </a:r>
            <a:r>
              <a:rPr lang="en-AU"/>
              <a:t> sit </a:t>
            </a:r>
            <a:r>
              <a:rPr lang="en-AU" err="1"/>
              <a:t>amet</a:t>
            </a:r>
            <a:r>
              <a:rPr lang="en-AU"/>
              <a:t> </a:t>
            </a:r>
            <a:r>
              <a:rPr lang="en-AU" err="1"/>
              <a:t>dolor</a:t>
            </a:r>
            <a:r>
              <a:rPr lang="en-AU"/>
              <a:t> </a:t>
            </a:r>
            <a:r>
              <a:rPr lang="en-AU" err="1"/>
              <a:t>iaculis</a:t>
            </a:r>
            <a:r>
              <a:rPr lang="en-AU"/>
              <a:t> </a:t>
            </a:r>
            <a:r>
              <a:rPr lang="en-AU" err="1"/>
              <a:t>rhoncus</a:t>
            </a:r>
            <a:r>
              <a:rPr lang="en-AU"/>
              <a:t>. </a:t>
            </a:r>
            <a:r>
              <a:rPr lang="en-AU" err="1"/>
              <a:t>Curabitur</a:t>
            </a:r>
            <a:r>
              <a:rPr lang="en-AU"/>
              <a:t> </a:t>
            </a:r>
            <a:r>
              <a:rPr lang="en-AU" err="1"/>
              <a:t>quis</a:t>
            </a:r>
            <a:r>
              <a:rPr lang="en-AU"/>
              <a:t> </a:t>
            </a:r>
            <a:r>
              <a:rPr lang="en-AU" err="1"/>
              <a:t>mauris</a:t>
            </a:r>
            <a:r>
              <a:rPr lang="en-AU"/>
              <a:t> et </a:t>
            </a:r>
            <a:r>
              <a:rPr lang="en-AU" err="1"/>
              <a:t>felis</a:t>
            </a:r>
            <a:r>
              <a:rPr lang="en-AU"/>
              <a:t> </a:t>
            </a:r>
            <a:r>
              <a:rPr lang="en-AU" err="1"/>
              <a:t>condimentum</a:t>
            </a:r>
            <a:r>
              <a:rPr lang="en-AU"/>
              <a:t> </a:t>
            </a:r>
            <a:r>
              <a:rPr lang="en-AU" err="1"/>
              <a:t>mollis</a:t>
            </a:r>
            <a:r>
              <a:rPr lang="en-AU"/>
              <a:t>. </a:t>
            </a:r>
            <a:r>
              <a:rPr lang="en-AU" err="1"/>
              <a:t>Fusce</a:t>
            </a:r>
            <a:r>
              <a:rPr lang="en-AU"/>
              <a:t> </a:t>
            </a:r>
            <a:r>
              <a:rPr lang="en-AU" err="1"/>
              <a:t>efficitur</a:t>
            </a:r>
            <a:r>
              <a:rPr lang="en-AU"/>
              <a:t> </a:t>
            </a:r>
            <a:r>
              <a:rPr lang="en-AU" err="1"/>
              <a:t>eu</a:t>
            </a:r>
            <a:r>
              <a:rPr lang="en-AU"/>
              <a:t> </a:t>
            </a:r>
            <a:r>
              <a:rPr lang="en-AU" err="1"/>
              <a:t>lectus</a:t>
            </a:r>
            <a:r>
              <a:rPr lang="en-AU"/>
              <a:t> id </a:t>
            </a:r>
            <a:r>
              <a:rPr lang="en-AU" err="1"/>
              <a:t>volutpat</a:t>
            </a:r>
            <a:r>
              <a:rPr lang="en-AU"/>
              <a:t>. Duis </a:t>
            </a:r>
            <a:r>
              <a:rPr lang="en-AU" err="1"/>
              <a:t>varius</a:t>
            </a:r>
            <a:r>
              <a:rPr lang="en-AU"/>
              <a:t> </a:t>
            </a:r>
            <a:r>
              <a:rPr lang="en-AU" err="1"/>
              <a:t>iaculis</a:t>
            </a:r>
            <a:r>
              <a:rPr lang="en-AU"/>
              <a:t> </a:t>
            </a:r>
            <a:r>
              <a:rPr lang="en-AU" err="1"/>
              <a:t>odio</a:t>
            </a:r>
            <a:r>
              <a:rPr lang="en-AU"/>
              <a:t>, </a:t>
            </a:r>
            <a:r>
              <a:rPr lang="en-AU" err="1"/>
              <a:t>nec</a:t>
            </a:r>
            <a:r>
              <a:rPr lang="en-AU"/>
              <a:t> </a:t>
            </a:r>
            <a:r>
              <a:rPr lang="en-AU" err="1"/>
              <a:t>dignissim</a:t>
            </a:r>
            <a:r>
              <a:rPr lang="en-AU"/>
              <a:t> libero </a:t>
            </a:r>
            <a:r>
              <a:rPr lang="en-AU" err="1"/>
              <a:t>dapibus</a:t>
            </a:r>
            <a:r>
              <a:rPr lang="en-AU"/>
              <a:t> et.</a:t>
            </a:r>
            <a:endParaRPr lang="en-US"/>
          </a:p>
        </p:txBody>
      </p:sp>
      <p:sp>
        <p:nvSpPr>
          <p:cNvPr id="6" name="Date Placeholder 3">
            <a:extLst>
              <a:ext uri="{FF2B5EF4-FFF2-40B4-BE49-F238E27FC236}">
                <a16:creationId xmlns:a16="http://schemas.microsoft.com/office/drawing/2014/main" id="{E4922D84-6EF2-E968-3E52-809E94E9709A}"/>
              </a:ext>
            </a:extLst>
          </p:cNvPr>
          <p:cNvSpPr>
            <a:spLocks noGrp="1"/>
          </p:cNvSpPr>
          <p:nvPr>
            <p:ph type="dt" sz="half" idx="14"/>
          </p:nvPr>
        </p:nvSpPr>
        <p:spPr>
          <a:xfrm>
            <a:off x="381000" y="6356350"/>
            <a:ext cx="2152650" cy="365125"/>
          </a:xfrm>
          <a:prstGeom prst="rect">
            <a:avLst/>
          </a:prstGeom>
        </p:spPr>
        <p:txBody>
          <a:bodyPr vert="horz" lIns="91440" tIns="45720" rIns="91440" bIns="45720" rtlCol="0" anchor="ctr"/>
          <a:lstStyle>
            <a:lvl1pPr algn="l" eaLnBrk="1" fontAlgn="auto" hangingPunct="1">
              <a:spcBef>
                <a:spcPts val="0"/>
              </a:spcBef>
              <a:spcAft>
                <a:spcPts val="0"/>
              </a:spcAft>
              <a:defRPr sz="1000" spc="0" baseline="0">
                <a:solidFill>
                  <a:schemeClr val="accent1"/>
                </a:solidFill>
                <a:latin typeface="Arial" panose="020B0604020202020204" pitchFamily="34" charset="0"/>
                <a:cs typeface="Arial" panose="020B0604020202020204" pitchFamily="34" charset="0"/>
              </a:defRPr>
            </a:lvl1pPr>
          </a:lstStyle>
          <a:p>
            <a:pPr>
              <a:defRPr/>
            </a:pPr>
            <a:endParaRPr lang="en-US" dirty="0"/>
          </a:p>
        </p:txBody>
      </p:sp>
      <p:sp>
        <p:nvSpPr>
          <p:cNvPr id="7" name="Slide Number Placeholder 5">
            <a:extLst>
              <a:ext uri="{FF2B5EF4-FFF2-40B4-BE49-F238E27FC236}">
                <a16:creationId xmlns:a16="http://schemas.microsoft.com/office/drawing/2014/main" id="{B10210A0-CAF3-9293-2629-BD80377CCF35}"/>
              </a:ext>
            </a:extLst>
          </p:cNvPr>
          <p:cNvSpPr>
            <a:spLocks noGrp="1"/>
          </p:cNvSpPr>
          <p:nvPr>
            <p:ph type="sldNum" sz="quarter" idx="15"/>
          </p:nvPr>
        </p:nvSpPr>
        <p:spPr>
          <a:xfrm>
            <a:off x="6334125" y="6356350"/>
            <a:ext cx="15144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chemeClr val="accent1"/>
                </a:solidFill>
                <a:latin typeface="Arial" panose="020B0604020202020204" pitchFamily="34" charset="0"/>
                <a:cs typeface="Arial" panose="020B0604020202020204" pitchFamily="34" charset="0"/>
              </a:defRPr>
            </a:lvl1pPr>
          </a:lstStyle>
          <a:p>
            <a:pPr>
              <a:defRPr/>
            </a:pPr>
            <a:fld id="{6DE32603-A28B-492F-9983-975F7C26B1D1}" type="slidenum">
              <a:rPr lang="en-US" altLang="en-US"/>
              <a:pPr>
                <a:defRPr/>
              </a:pPr>
              <a:t>‹#›</a:t>
            </a:fld>
            <a:endParaRPr lang="en-US" altLang="en-US" dirty="0"/>
          </a:p>
        </p:txBody>
      </p:sp>
    </p:spTree>
    <p:extLst>
      <p:ext uri="{BB962C8B-B14F-4D97-AF65-F5344CB8AC3E}">
        <p14:creationId xmlns:p14="http://schemas.microsoft.com/office/powerpoint/2010/main" val="154601640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03 Content Slide_One Image">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CAAE4DBD-D728-1711-0DD6-B8A586ACC21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9"/>
          <p:cNvSpPr>
            <a:spLocks noGrp="1"/>
          </p:cNvSpPr>
          <p:nvPr>
            <p:ph type="pic" sz="quarter" idx="11"/>
          </p:nvPr>
        </p:nvSpPr>
        <p:spPr>
          <a:xfrm>
            <a:off x="380999" y="1268413"/>
            <a:ext cx="8343901" cy="4682386"/>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C44ED716-65C7-2774-FDCA-E7F154581BC9}"/>
              </a:ext>
            </a:extLst>
          </p:cNvPr>
          <p:cNvSpPr>
            <a:spLocks noGrp="1"/>
          </p:cNvSpPr>
          <p:nvPr>
            <p:ph type="dt" sz="half" idx="12"/>
          </p:nvPr>
        </p:nvSpPr>
        <p:spPr>
          <a:xfrm>
            <a:off x="381000" y="6356350"/>
            <a:ext cx="2152650" cy="365125"/>
          </a:xfrm>
          <a:prstGeom prst="rect">
            <a:avLst/>
          </a:prstGeom>
        </p:spPr>
        <p:txBody>
          <a:bodyPr vert="horz" lIns="91440" tIns="45720" rIns="91440" bIns="45720" rtlCol="0" anchor="ctr"/>
          <a:lstStyle>
            <a:lvl1pPr algn="l" eaLnBrk="1" fontAlgn="auto" hangingPunct="1">
              <a:spcBef>
                <a:spcPts val="0"/>
              </a:spcBef>
              <a:spcAft>
                <a:spcPts val="0"/>
              </a:spcAft>
              <a:defRPr sz="1000" spc="0" baseline="0">
                <a:solidFill>
                  <a:schemeClr val="accent1"/>
                </a:solidFill>
                <a:latin typeface="Arial" panose="020B0604020202020204" pitchFamily="34" charset="0"/>
                <a:cs typeface="Arial" panose="020B0604020202020204" pitchFamily="34" charset="0"/>
              </a:defRPr>
            </a:lvl1pPr>
          </a:lstStyle>
          <a:p>
            <a:pPr>
              <a:defRPr/>
            </a:pPr>
            <a:endParaRPr lang="en-US" dirty="0"/>
          </a:p>
        </p:txBody>
      </p:sp>
      <p:sp>
        <p:nvSpPr>
          <p:cNvPr id="5" name="Slide Number Placeholder 5">
            <a:extLst>
              <a:ext uri="{FF2B5EF4-FFF2-40B4-BE49-F238E27FC236}">
                <a16:creationId xmlns:a16="http://schemas.microsoft.com/office/drawing/2014/main" id="{FC30F328-30BE-DF9F-BECF-23D018FFB841}"/>
              </a:ext>
            </a:extLst>
          </p:cNvPr>
          <p:cNvSpPr>
            <a:spLocks noGrp="1"/>
          </p:cNvSpPr>
          <p:nvPr>
            <p:ph type="sldNum" sz="quarter" idx="13"/>
          </p:nvPr>
        </p:nvSpPr>
        <p:spPr>
          <a:xfrm>
            <a:off x="6334125" y="6356350"/>
            <a:ext cx="15144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chemeClr val="accent1"/>
                </a:solidFill>
                <a:latin typeface="Arial" panose="020B0604020202020204" pitchFamily="34" charset="0"/>
                <a:cs typeface="Arial" panose="020B0604020202020204" pitchFamily="34" charset="0"/>
              </a:defRPr>
            </a:lvl1pPr>
          </a:lstStyle>
          <a:p>
            <a:pPr>
              <a:defRPr/>
            </a:pPr>
            <a:fld id="{F22BDFB3-AA0D-4A6F-9EC2-016763E75303}" type="slidenum">
              <a:rPr lang="en-US" altLang="en-US"/>
              <a:pPr>
                <a:defRPr/>
              </a:pPr>
              <a:t>‹#›</a:t>
            </a:fld>
            <a:endParaRPr lang="en-US" altLang="en-US" dirty="0"/>
          </a:p>
        </p:txBody>
      </p:sp>
    </p:spTree>
    <p:extLst>
      <p:ext uri="{BB962C8B-B14F-4D97-AF65-F5344CB8AC3E}">
        <p14:creationId xmlns:p14="http://schemas.microsoft.com/office/powerpoint/2010/main" val="203777190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03 Content Slide_One Video">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E69217EE-6AA8-B3F3-31C6-56C857FFD23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Media Placeholder 11"/>
          <p:cNvSpPr>
            <a:spLocks noGrp="1"/>
          </p:cNvSpPr>
          <p:nvPr>
            <p:ph type="media" sz="quarter" idx="10"/>
          </p:nvPr>
        </p:nvSpPr>
        <p:spPr>
          <a:xfrm>
            <a:off x="380999" y="1268411"/>
            <a:ext cx="8343901" cy="4683600"/>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898F620B-A5C2-AD5B-90C1-4DD85DE72628}"/>
              </a:ext>
            </a:extLst>
          </p:cNvPr>
          <p:cNvSpPr>
            <a:spLocks noGrp="1"/>
          </p:cNvSpPr>
          <p:nvPr>
            <p:ph type="dt" sz="half" idx="11"/>
          </p:nvPr>
        </p:nvSpPr>
        <p:spPr>
          <a:xfrm>
            <a:off x="381000" y="6356350"/>
            <a:ext cx="2152650" cy="365125"/>
          </a:xfrm>
          <a:prstGeom prst="rect">
            <a:avLst/>
          </a:prstGeom>
        </p:spPr>
        <p:txBody>
          <a:bodyPr vert="horz" lIns="91440" tIns="45720" rIns="91440" bIns="45720" rtlCol="0" anchor="ctr"/>
          <a:lstStyle>
            <a:lvl1pPr algn="l" eaLnBrk="1" fontAlgn="auto" hangingPunct="1">
              <a:spcBef>
                <a:spcPts val="0"/>
              </a:spcBef>
              <a:spcAft>
                <a:spcPts val="0"/>
              </a:spcAft>
              <a:defRPr sz="1000" spc="0" baseline="0">
                <a:solidFill>
                  <a:schemeClr val="accent1"/>
                </a:solidFill>
                <a:latin typeface="Arial" panose="020B0604020202020204" pitchFamily="34" charset="0"/>
                <a:cs typeface="Arial" panose="020B0604020202020204" pitchFamily="34" charset="0"/>
              </a:defRPr>
            </a:lvl1pPr>
          </a:lstStyle>
          <a:p>
            <a:pPr>
              <a:defRPr/>
            </a:pPr>
            <a:endParaRPr lang="en-US" dirty="0"/>
          </a:p>
        </p:txBody>
      </p:sp>
      <p:sp>
        <p:nvSpPr>
          <p:cNvPr id="5" name="Slide Number Placeholder 5">
            <a:extLst>
              <a:ext uri="{FF2B5EF4-FFF2-40B4-BE49-F238E27FC236}">
                <a16:creationId xmlns:a16="http://schemas.microsoft.com/office/drawing/2014/main" id="{A09CAD23-1FD9-E2C2-0070-696FBCBB3452}"/>
              </a:ext>
            </a:extLst>
          </p:cNvPr>
          <p:cNvSpPr>
            <a:spLocks noGrp="1"/>
          </p:cNvSpPr>
          <p:nvPr>
            <p:ph type="sldNum" sz="quarter" idx="12"/>
          </p:nvPr>
        </p:nvSpPr>
        <p:spPr>
          <a:xfrm>
            <a:off x="6334125" y="6356350"/>
            <a:ext cx="15144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chemeClr val="accent1"/>
                </a:solidFill>
                <a:latin typeface="Arial" panose="020B0604020202020204" pitchFamily="34" charset="0"/>
                <a:cs typeface="Arial" panose="020B0604020202020204" pitchFamily="34" charset="0"/>
              </a:defRPr>
            </a:lvl1pPr>
          </a:lstStyle>
          <a:p>
            <a:pPr>
              <a:defRPr/>
            </a:pPr>
            <a:fld id="{A4E4291F-5FCE-472E-AC66-8A8C1A477094}" type="slidenum">
              <a:rPr lang="en-US" altLang="en-US"/>
              <a:pPr>
                <a:defRPr/>
              </a:pPr>
              <a:t>‹#›</a:t>
            </a:fld>
            <a:endParaRPr lang="en-US" altLang="en-US" dirty="0"/>
          </a:p>
        </p:txBody>
      </p:sp>
    </p:spTree>
    <p:extLst>
      <p:ext uri="{BB962C8B-B14F-4D97-AF65-F5344CB8AC3E}">
        <p14:creationId xmlns:p14="http://schemas.microsoft.com/office/powerpoint/2010/main" val="18703564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03 Content Slide_Text and images">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4CC254B6-46E9-5F5A-ABA9-8DF24FFF553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9"/>
          <p:cNvSpPr>
            <a:spLocks noGrp="1"/>
          </p:cNvSpPr>
          <p:nvPr>
            <p:ph type="pic" sz="quarter" idx="11"/>
          </p:nvPr>
        </p:nvSpPr>
        <p:spPr>
          <a:xfrm>
            <a:off x="4572000" y="1265238"/>
            <a:ext cx="4152900" cy="2328122"/>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2" name="Picture Placeholder 9"/>
          <p:cNvSpPr>
            <a:spLocks noGrp="1"/>
          </p:cNvSpPr>
          <p:nvPr>
            <p:ph type="pic" sz="quarter" idx="12"/>
          </p:nvPr>
        </p:nvSpPr>
        <p:spPr>
          <a:xfrm>
            <a:off x="4572000" y="3708892"/>
            <a:ext cx="4152900" cy="2328122"/>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4" name="Text Placeholder 3"/>
          <p:cNvSpPr>
            <a:spLocks noGrp="1"/>
          </p:cNvSpPr>
          <p:nvPr>
            <p:ph type="body" sz="quarter" idx="10"/>
          </p:nvPr>
        </p:nvSpPr>
        <p:spPr>
          <a:xfrm>
            <a:off x="380999" y="1265237"/>
            <a:ext cx="3902901" cy="365125"/>
          </a:xfrm>
          <a:prstGeom prst="rect">
            <a:avLst/>
          </a:prstGeom>
        </p:spPr>
        <p:txBody>
          <a:bodyPr/>
          <a:lstStyle>
            <a:lvl1pPr marL="0" indent="0">
              <a:buNone/>
              <a:defRPr spc="0" baseline="0">
                <a:latin typeface="Arial" panose="020B0604020202020204" pitchFamily="34" charset="0"/>
                <a:cs typeface="Arial" panose="020B0604020202020204" pitchFamily="34" charset="0"/>
              </a:defRPr>
            </a:lvl1pPr>
            <a:lvl2pPr marL="0" indent="0">
              <a:buFont typeface="Arial" panose="020B0604020202020204" pitchFamily="34" charset="0"/>
              <a:buNone/>
              <a:defRPr sz="16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15" name="Text Placeholder 14"/>
          <p:cNvSpPr>
            <a:spLocks noGrp="1"/>
          </p:cNvSpPr>
          <p:nvPr>
            <p:ph type="body" sz="quarter" idx="13"/>
          </p:nvPr>
        </p:nvSpPr>
        <p:spPr>
          <a:xfrm>
            <a:off x="381000" y="1816100"/>
            <a:ext cx="3903664" cy="4228798"/>
          </a:xfrm>
          <a:prstGeom prst="rect">
            <a:avLst/>
          </a:prstGeom>
        </p:spPr>
        <p:txBody>
          <a:bodyPr/>
          <a:lstStyle>
            <a:lvl1pPr marL="0" indent="0">
              <a:buNone/>
              <a:defRPr sz="1600" spc="0" baseline="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3">
            <a:extLst>
              <a:ext uri="{FF2B5EF4-FFF2-40B4-BE49-F238E27FC236}">
                <a16:creationId xmlns:a16="http://schemas.microsoft.com/office/drawing/2014/main" id="{14A2166C-7196-8C4E-6A61-4A7AF3877386}"/>
              </a:ext>
            </a:extLst>
          </p:cNvPr>
          <p:cNvSpPr>
            <a:spLocks noGrp="1"/>
          </p:cNvSpPr>
          <p:nvPr>
            <p:ph type="dt" sz="half" idx="14"/>
          </p:nvPr>
        </p:nvSpPr>
        <p:spPr>
          <a:xfrm>
            <a:off x="381000" y="6356350"/>
            <a:ext cx="2152650" cy="365125"/>
          </a:xfrm>
          <a:prstGeom prst="rect">
            <a:avLst/>
          </a:prstGeom>
        </p:spPr>
        <p:txBody>
          <a:bodyPr vert="horz" lIns="91440" tIns="45720" rIns="91440" bIns="45720" rtlCol="0" anchor="ctr"/>
          <a:lstStyle>
            <a:lvl1pPr algn="l" eaLnBrk="1" fontAlgn="auto" hangingPunct="1">
              <a:spcBef>
                <a:spcPts val="0"/>
              </a:spcBef>
              <a:spcAft>
                <a:spcPts val="0"/>
              </a:spcAft>
              <a:defRPr sz="1000" spc="0" baseline="0">
                <a:solidFill>
                  <a:schemeClr val="accent1"/>
                </a:solidFill>
                <a:latin typeface="Arial" panose="020B0604020202020204" pitchFamily="34" charset="0"/>
                <a:cs typeface="Arial" panose="020B0604020202020204" pitchFamily="34" charset="0"/>
              </a:defRPr>
            </a:lvl1pPr>
          </a:lstStyle>
          <a:p>
            <a:pPr>
              <a:defRPr/>
            </a:pPr>
            <a:endParaRPr lang="en-US" dirty="0"/>
          </a:p>
        </p:txBody>
      </p:sp>
      <p:sp>
        <p:nvSpPr>
          <p:cNvPr id="5" name="Slide Number Placeholder 5">
            <a:extLst>
              <a:ext uri="{FF2B5EF4-FFF2-40B4-BE49-F238E27FC236}">
                <a16:creationId xmlns:a16="http://schemas.microsoft.com/office/drawing/2014/main" id="{A3D6E9D4-5114-9690-9FB4-6AE689902328}"/>
              </a:ext>
            </a:extLst>
          </p:cNvPr>
          <p:cNvSpPr>
            <a:spLocks noGrp="1"/>
          </p:cNvSpPr>
          <p:nvPr>
            <p:ph type="sldNum" sz="quarter" idx="15"/>
          </p:nvPr>
        </p:nvSpPr>
        <p:spPr>
          <a:xfrm>
            <a:off x="6334125" y="6356350"/>
            <a:ext cx="15144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chemeClr val="accent1"/>
                </a:solidFill>
                <a:latin typeface="Arial" panose="020B0604020202020204" pitchFamily="34" charset="0"/>
                <a:cs typeface="Arial" panose="020B0604020202020204" pitchFamily="34" charset="0"/>
              </a:defRPr>
            </a:lvl1pPr>
          </a:lstStyle>
          <a:p>
            <a:pPr>
              <a:defRPr/>
            </a:pPr>
            <a:fld id="{12E422F9-A023-489E-A286-516A63328308}" type="slidenum">
              <a:rPr lang="en-US" altLang="en-US"/>
              <a:pPr>
                <a:defRPr/>
              </a:pPr>
              <a:t>‹#›</a:t>
            </a:fld>
            <a:endParaRPr lang="en-US" altLang="en-US" dirty="0"/>
          </a:p>
        </p:txBody>
      </p:sp>
    </p:spTree>
    <p:extLst>
      <p:ext uri="{BB962C8B-B14F-4D97-AF65-F5344CB8AC3E}">
        <p14:creationId xmlns:p14="http://schemas.microsoft.com/office/powerpoint/2010/main" val="36162025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03 Content Slide_Chart-Graph">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801775E8-B61E-52F3-31B5-CA3E658E312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hart Placeholder 12"/>
          <p:cNvSpPr>
            <a:spLocks noGrp="1"/>
          </p:cNvSpPr>
          <p:nvPr>
            <p:ph type="chart" sz="quarter" idx="14"/>
          </p:nvPr>
        </p:nvSpPr>
        <p:spPr>
          <a:xfrm>
            <a:off x="380999" y="1903719"/>
            <a:ext cx="8343900" cy="417546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0"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12" name="Text Placeholder 3"/>
          <p:cNvSpPr>
            <a:spLocks noGrp="1"/>
          </p:cNvSpPr>
          <p:nvPr>
            <p:ph type="body" sz="quarter" idx="10"/>
          </p:nvPr>
        </p:nvSpPr>
        <p:spPr>
          <a:xfrm>
            <a:off x="380999" y="1265237"/>
            <a:ext cx="8343900" cy="365125"/>
          </a:xfrm>
          <a:prstGeom prst="rect">
            <a:avLst/>
          </a:prstGeom>
        </p:spPr>
        <p:txBody>
          <a:bodyPr/>
          <a:lstStyle>
            <a:lvl1pPr marL="0" indent="0">
              <a:buNone/>
              <a:defRPr spc="0" baseline="0">
                <a:latin typeface="Arial" panose="020B0604020202020204" pitchFamily="34" charset="0"/>
                <a:cs typeface="Arial" panose="020B0604020202020204" pitchFamily="34" charset="0"/>
              </a:defRPr>
            </a:lvl1pPr>
            <a:lvl2pPr marL="0" indent="0">
              <a:buFont typeface="Arial" panose="020B0604020202020204" pitchFamily="34" charset="0"/>
              <a:buNone/>
              <a:defRPr sz="16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3" name="Date Placeholder 3">
            <a:extLst>
              <a:ext uri="{FF2B5EF4-FFF2-40B4-BE49-F238E27FC236}">
                <a16:creationId xmlns:a16="http://schemas.microsoft.com/office/drawing/2014/main" id="{542227C2-5DBE-1B0C-1B6F-0A500DD45D2F}"/>
              </a:ext>
            </a:extLst>
          </p:cNvPr>
          <p:cNvSpPr>
            <a:spLocks noGrp="1"/>
          </p:cNvSpPr>
          <p:nvPr>
            <p:ph type="dt" sz="half" idx="15"/>
          </p:nvPr>
        </p:nvSpPr>
        <p:spPr>
          <a:xfrm>
            <a:off x="381000" y="6356350"/>
            <a:ext cx="2152650" cy="365125"/>
          </a:xfrm>
          <a:prstGeom prst="rect">
            <a:avLst/>
          </a:prstGeom>
        </p:spPr>
        <p:txBody>
          <a:bodyPr vert="horz" lIns="91440" tIns="45720" rIns="91440" bIns="45720" rtlCol="0" anchor="ctr"/>
          <a:lstStyle>
            <a:lvl1pPr algn="l" eaLnBrk="1" fontAlgn="auto" hangingPunct="1">
              <a:spcBef>
                <a:spcPts val="0"/>
              </a:spcBef>
              <a:spcAft>
                <a:spcPts val="0"/>
              </a:spcAft>
              <a:defRPr sz="1000" spc="0" baseline="0">
                <a:solidFill>
                  <a:schemeClr val="accent1"/>
                </a:solidFill>
                <a:latin typeface="Arial" panose="020B0604020202020204" pitchFamily="34" charset="0"/>
                <a:cs typeface="Arial" panose="020B0604020202020204" pitchFamily="34" charset="0"/>
              </a:defRPr>
            </a:lvl1pPr>
          </a:lstStyle>
          <a:p>
            <a:pPr>
              <a:defRPr/>
            </a:pPr>
            <a:endParaRPr lang="en-US" dirty="0"/>
          </a:p>
        </p:txBody>
      </p:sp>
      <p:sp>
        <p:nvSpPr>
          <p:cNvPr id="4" name="Slide Number Placeholder 5">
            <a:extLst>
              <a:ext uri="{FF2B5EF4-FFF2-40B4-BE49-F238E27FC236}">
                <a16:creationId xmlns:a16="http://schemas.microsoft.com/office/drawing/2014/main" id="{2A292D60-557D-4106-014E-820C345840CE}"/>
              </a:ext>
            </a:extLst>
          </p:cNvPr>
          <p:cNvSpPr>
            <a:spLocks noGrp="1"/>
          </p:cNvSpPr>
          <p:nvPr>
            <p:ph type="sldNum" sz="quarter" idx="16"/>
          </p:nvPr>
        </p:nvSpPr>
        <p:spPr>
          <a:xfrm>
            <a:off x="6334125" y="6356350"/>
            <a:ext cx="15144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chemeClr val="accent1"/>
                </a:solidFill>
                <a:latin typeface="Arial" panose="020B0604020202020204" pitchFamily="34" charset="0"/>
                <a:cs typeface="Arial" panose="020B0604020202020204" pitchFamily="34" charset="0"/>
              </a:defRPr>
            </a:lvl1pPr>
          </a:lstStyle>
          <a:p>
            <a:pPr>
              <a:defRPr/>
            </a:pPr>
            <a:fld id="{9B1AFE63-218B-4905-9E34-B918BAFD9DDA}" type="slidenum">
              <a:rPr lang="en-US" altLang="en-US"/>
              <a:pPr>
                <a:defRPr/>
              </a:pPr>
              <a:t>‹#›</a:t>
            </a:fld>
            <a:endParaRPr lang="en-US" altLang="en-US" dirty="0"/>
          </a:p>
        </p:txBody>
      </p:sp>
    </p:spTree>
    <p:extLst>
      <p:ext uri="{BB962C8B-B14F-4D97-AF65-F5344CB8AC3E}">
        <p14:creationId xmlns:p14="http://schemas.microsoft.com/office/powerpoint/2010/main" val="274602082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03 Content Slide_Two Images">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7CF6B104-411C-14FF-5296-3160B05ED83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9"/>
          <p:cNvSpPr>
            <a:spLocks noGrp="1"/>
          </p:cNvSpPr>
          <p:nvPr>
            <p:ph type="pic" sz="quarter" idx="11"/>
          </p:nvPr>
        </p:nvSpPr>
        <p:spPr>
          <a:xfrm>
            <a:off x="380999" y="1268412"/>
            <a:ext cx="4002589" cy="4683600"/>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3" name="Picture Placeholder 9"/>
          <p:cNvSpPr>
            <a:spLocks noGrp="1"/>
          </p:cNvSpPr>
          <p:nvPr>
            <p:ph type="pic" sz="quarter" idx="12"/>
          </p:nvPr>
        </p:nvSpPr>
        <p:spPr>
          <a:xfrm>
            <a:off x="4722313" y="1268412"/>
            <a:ext cx="4002587" cy="4683600"/>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06483E32-2A12-F4E6-BAEC-56F5E1031E6A}"/>
              </a:ext>
            </a:extLst>
          </p:cNvPr>
          <p:cNvSpPr>
            <a:spLocks noGrp="1"/>
          </p:cNvSpPr>
          <p:nvPr>
            <p:ph type="dt" sz="half" idx="13"/>
          </p:nvPr>
        </p:nvSpPr>
        <p:spPr>
          <a:xfrm>
            <a:off x="381000" y="6356350"/>
            <a:ext cx="2152650" cy="365125"/>
          </a:xfrm>
          <a:prstGeom prst="rect">
            <a:avLst/>
          </a:prstGeom>
        </p:spPr>
        <p:txBody>
          <a:bodyPr vert="horz" lIns="91440" tIns="45720" rIns="91440" bIns="45720" rtlCol="0" anchor="ctr"/>
          <a:lstStyle>
            <a:lvl1pPr algn="l" eaLnBrk="1" fontAlgn="auto" hangingPunct="1">
              <a:spcBef>
                <a:spcPts val="0"/>
              </a:spcBef>
              <a:spcAft>
                <a:spcPts val="0"/>
              </a:spcAft>
              <a:defRPr sz="1000" spc="0" baseline="0">
                <a:solidFill>
                  <a:schemeClr val="accent1"/>
                </a:solidFill>
                <a:latin typeface="Arial" panose="020B0604020202020204" pitchFamily="34" charset="0"/>
                <a:cs typeface="Arial" panose="020B0604020202020204" pitchFamily="34" charset="0"/>
              </a:defRPr>
            </a:lvl1pPr>
          </a:lstStyle>
          <a:p>
            <a:pPr>
              <a:defRPr/>
            </a:pPr>
            <a:endParaRPr lang="en-US" dirty="0"/>
          </a:p>
        </p:txBody>
      </p:sp>
      <p:sp>
        <p:nvSpPr>
          <p:cNvPr id="5" name="Slide Number Placeholder 5">
            <a:extLst>
              <a:ext uri="{FF2B5EF4-FFF2-40B4-BE49-F238E27FC236}">
                <a16:creationId xmlns:a16="http://schemas.microsoft.com/office/drawing/2014/main" id="{1D648B20-B10A-841B-D4A6-216EA8776837}"/>
              </a:ext>
            </a:extLst>
          </p:cNvPr>
          <p:cNvSpPr>
            <a:spLocks noGrp="1"/>
          </p:cNvSpPr>
          <p:nvPr>
            <p:ph type="sldNum" sz="quarter" idx="14"/>
          </p:nvPr>
        </p:nvSpPr>
        <p:spPr>
          <a:xfrm>
            <a:off x="6334125" y="6356350"/>
            <a:ext cx="15144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chemeClr val="accent1"/>
                </a:solidFill>
                <a:latin typeface="Arial" panose="020B0604020202020204" pitchFamily="34" charset="0"/>
                <a:cs typeface="Arial" panose="020B0604020202020204" pitchFamily="34" charset="0"/>
              </a:defRPr>
            </a:lvl1pPr>
          </a:lstStyle>
          <a:p>
            <a:pPr>
              <a:defRPr/>
            </a:pPr>
            <a:fld id="{EE636245-7FDF-47A1-B986-81322275E4E5}" type="slidenum">
              <a:rPr lang="en-US" altLang="en-US"/>
              <a:pPr>
                <a:defRPr/>
              </a:pPr>
              <a:t>‹#›</a:t>
            </a:fld>
            <a:endParaRPr lang="en-US" altLang="en-US" dirty="0"/>
          </a:p>
        </p:txBody>
      </p:sp>
    </p:spTree>
    <p:extLst>
      <p:ext uri="{BB962C8B-B14F-4D97-AF65-F5344CB8AC3E}">
        <p14:creationId xmlns:p14="http://schemas.microsoft.com/office/powerpoint/2010/main" val="35032248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03 Content Slide_Four Images">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0BDA4D22-B4A8-8393-0BC5-8A74F53940C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icture Placeholder 9"/>
          <p:cNvSpPr>
            <a:spLocks noGrp="1"/>
          </p:cNvSpPr>
          <p:nvPr>
            <p:ph type="pic" sz="quarter" idx="13"/>
          </p:nvPr>
        </p:nvSpPr>
        <p:spPr>
          <a:xfrm>
            <a:off x="381000" y="3683315"/>
            <a:ext cx="4002587" cy="225145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4" name="Picture Placeholder 9"/>
          <p:cNvSpPr>
            <a:spLocks noGrp="1"/>
          </p:cNvSpPr>
          <p:nvPr>
            <p:ph type="pic" sz="quarter" idx="14"/>
          </p:nvPr>
        </p:nvSpPr>
        <p:spPr>
          <a:xfrm>
            <a:off x="380999" y="1265236"/>
            <a:ext cx="4002587" cy="2251453"/>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5" name="Picture Placeholder 9"/>
          <p:cNvSpPr>
            <a:spLocks noGrp="1"/>
          </p:cNvSpPr>
          <p:nvPr>
            <p:ph type="pic" sz="quarter" idx="15"/>
          </p:nvPr>
        </p:nvSpPr>
        <p:spPr>
          <a:xfrm>
            <a:off x="4722313" y="3683315"/>
            <a:ext cx="4002587" cy="225145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6" name="Picture Placeholder 9"/>
          <p:cNvSpPr>
            <a:spLocks noGrp="1"/>
          </p:cNvSpPr>
          <p:nvPr>
            <p:ph type="pic" sz="quarter" idx="16"/>
          </p:nvPr>
        </p:nvSpPr>
        <p:spPr>
          <a:xfrm>
            <a:off x="4722312" y="1265237"/>
            <a:ext cx="4002587" cy="225145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6A5D81FF-9BB0-8B09-5972-35CC0F0833A5}"/>
              </a:ext>
            </a:extLst>
          </p:cNvPr>
          <p:cNvSpPr>
            <a:spLocks noGrp="1"/>
          </p:cNvSpPr>
          <p:nvPr>
            <p:ph type="dt" sz="half" idx="17"/>
          </p:nvPr>
        </p:nvSpPr>
        <p:spPr>
          <a:xfrm>
            <a:off x="381000" y="6356350"/>
            <a:ext cx="2152650" cy="365125"/>
          </a:xfrm>
          <a:prstGeom prst="rect">
            <a:avLst/>
          </a:prstGeom>
        </p:spPr>
        <p:txBody>
          <a:bodyPr vert="horz" lIns="91440" tIns="45720" rIns="91440" bIns="45720" rtlCol="0" anchor="ctr"/>
          <a:lstStyle>
            <a:lvl1pPr algn="l" eaLnBrk="1" fontAlgn="auto" hangingPunct="1">
              <a:spcBef>
                <a:spcPts val="0"/>
              </a:spcBef>
              <a:spcAft>
                <a:spcPts val="0"/>
              </a:spcAft>
              <a:defRPr sz="1000" spc="0" baseline="0">
                <a:solidFill>
                  <a:schemeClr val="accent1"/>
                </a:solidFill>
                <a:latin typeface="Arial" panose="020B0604020202020204" pitchFamily="34" charset="0"/>
                <a:cs typeface="Arial" panose="020B0604020202020204" pitchFamily="34" charset="0"/>
              </a:defRPr>
            </a:lvl1pPr>
          </a:lstStyle>
          <a:p>
            <a:pPr>
              <a:defRPr/>
            </a:pPr>
            <a:endParaRPr lang="en-US" dirty="0"/>
          </a:p>
        </p:txBody>
      </p:sp>
      <p:sp>
        <p:nvSpPr>
          <p:cNvPr id="5" name="Slide Number Placeholder 5">
            <a:extLst>
              <a:ext uri="{FF2B5EF4-FFF2-40B4-BE49-F238E27FC236}">
                <a16:creationId xmlns:a16="http://schemas.microsoft.com/office/drawing/2014/main" id="{836185FE-B05E-D596-03DF-30AD8C48A83F}"/>
              </a:ext>
            </a:extLst>
          </p:cNvPr>
          <p:cNvSpPr>
            <a:spLocks noGrp="1"/>
          </p:cNvSpPr>
          <p:nvPr>
            <p:ph type="sldNum" sz="quarter" idx="18"/>
          </p:nvPr>
        </p:nvSpPr>
        <p:spPr>
          <a:xfrm>
            <a:off x="6334125" y="6356350"/>
            <a:ext cx="15144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chemeClr val="accent1"/>
                </a:solidFill>
                <a:latin typeface="Arial" panose="020B0604020202020204" pitchFamily="34" charset="0"/>
                <a:cs typeface="Arial" panose="020B0604020202020204" pitchFamily="34" charset="0"/>
              </a:defRPr>
            </a:lvl1pPr>
          </a:lstStyle>
          <a:p>
            <a:pPr>
              <a:defRPr/>
            </a:pPr>
            <a:fld id="{5F2B719D-7DFE-4DE5-83C2-7C8F6AA0EA9C}" type="slidenum">
              <a:rPr lang="en-US" altLang="en-US"/>
              <a:pPr>
                <a:defRPr/>
              </a:pPr>
              <a:t>‹#›</a:t>
            </a:fld>
            <a:endParaRPr lang="en-US" altLang="en-US" dirty="0"/>
          </a:p>
        </p:txBody>
      </p:sp>
    </p:spTree>
    <p:extLst>
      <p:ext uri="{BB962C8B-B14F-4D97-AF65-F5344CB8AC3E}">
        <p14:creationId xmlns:p14="http://schemas.microsoft.com/office/powerpoint/2010/main" val="299224224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02 Section Title_White">
    <p:spTree>
      <p:nvGrpSpPr>
        <p:cNvPr id="1" name=""/>
        <p:cNvGrpSpPr/>
        <p:nvPr/>
      </p:nvGrpSpPr>
      <p:grpSpPr>
        <a:xfrm>
          <a:off x="0" y="0"/>
          <a:ext cx="0" cy="0"/>
          <a:chOff x="0" y="0"/>
          <a:chExt cx="0" cy="0"/>
        </a:xfrm>
      </p:grpSpPr>
      <p:pic>
        <p:nvPicPr>
          <p:cNvPr id="4" name="Picture 1" descr="A black and white logo&#10;&#10;Description automatically generated with low confidence">
            <a:extLst>
              <a:ext uri="{FF2B5EF4-FFF2-40B4-BE49-F238E27FC236}">
                <a16:creationId xmlns:a16="http://schemas.microsoft.com/office/drawing/2014/main" id="{1643E0CD-040E-CD69-344D-41A99B1F594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9100" y="431800"/>
            <a:ext cx="5508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001188" y="1835063"/>
            <a:ext cx="4991724" cy="943062"/>
          </a:xfrm>
          <a:prstGeom prst="rect">
            <a:avLst/>
          </a:prstGeom>
        </p:spPr>
        <p:txBody>
          <a:bodyPr anchor="t" anchorCtr="0">
            <a:normAutofit/>
          </a:bodyPr>
          <a:lstStyle>
            <a:lvl1pPr algn="l">
              <a:defRPr sz="3000"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001186" y="2911476"/>
            <a:ext cx="4991725" cy="365125"/>
          </a:xfrm>
          <a:prstGeom prst="rect">
            <a:avLst/>
          </a:prstGeom>
        </p:spPr>
        <p:txBody>
          <a:bodyPr anchor="t" anchorCtr="0">
            <a:normAutofit/>
          </a:bodyPr>
          <a:lstStyle>
            <a:lvl1pPr marL="0" indent="0" algn="l">
              <a:buNone/>
              <a:defRPr sz="2000" spc="-50"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ate Placeholder 3">
            <a:extLst>
              <a:ext uri="{FF2B5EF4-FFF2-40B4-BE49-F238E27FC236}">
                <a16:creationId xmlns:a16="http://schemas.microsoft.com/office/drawing/2014/main" id="{A4261E5C-3941-4804-4D72-11DA2CACA3FC}"/>
              </a:ext>
            </a:extLst>
          </p:cNvPr>
          <p:cNvSpPr>
            <a:spLocks noGrp="1"/>
          </p:cNvSpPr>
          <p:nvPr>
            <p:ph type="dt" sz="half" idx="10"/>
          </p:nvPr>
        </p:nvSpPr>
        <p:spPr>
          <a:xfrm>
            <a:off x="381000" y="6356350"/>
            <a:ext cx="2152650" cy="365125"/>
          </a:xfrm>
          <a:prstGeom prst="rect">
            <a:avLst/>
          </a:prstGeom>
        </p:spPr>
        <p:txBody>
          <a:bodyPr vert="horz" lIns="91440" tIns="45720" rIns="91440" bIns="45720" rtlCol="0" anchor="ctr"/>
          <a:lstStyle>
            <a:lvl1pPr algn="l">
              <a:defRPr sz="1000" spc="0" baseline="0">
                <a:solidFill>
                  <a:schemeClr val="accent1"/>
                </a:solidFill>
                <a:latin typeface="Arial" panose="020B0604020202020204" pitchFamily="34"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18882907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03 Content Slide_Text">
    <p:spTree>
      <p:nvGrpSpPr>
        <p:cNvPr id="1" name=""/>
        <p:cNvGrpSpPr/>
        <p:nvPr/>
      </p:nvGrpSpPr>
      <p:grpSpPr>
        <a:xfrm>
          <a:off x="0" y="0"/>
          <a:ext cx="0" cy="0"/>
          <a:chOff x="0" y="0"/>
          <a:chExt cx="0" cy="0"/>
        </a:xfrm>
      </p:grpSpPr>
      <p:pic>
        <p:nvPicPr>
          <p:cNvPr id="4" name="Picture 1" descr="A picture containing light, vector graphics&#10;&#10;Description automatically generated">
            <a:extLst>
              <a:ext uri="{FF2B5EF4-FFF2-40B4-BE49-F238E27FC236}">
                <a16:creationId xmlns:a16="http://schemas.microsoft.com/office/drawing/2014/main" id="{29A73F51-D70C-7ED6-F967-96BD1F80187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F3B32BDE-2306-697E-D791-35B4DAD9ABE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53325" y="428625"/>
            <a:ext cx="1277938"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3"/>
          <p:cNvSpPr>
            <a:spLocks noGrp="1"/>
          </p:cNvSpPr>
          <p:nvPr>
            <p:ph type="body" sz="quarter" idx="10"/>
          </p:nvPr>
        </p:nvSpPr>
        <p:spPr>
          <a:xfrm>
            <a:off x="380999" y="1265237"/>
            <a:ext cx="3902901" cy="365125"/>
          </a:xfrm>
          <a:prstGeom prst="rect">
            <a:avLst/>
          </a:prstGeom>
        </p:spPr>
        <p:txBody>
          <a:bodyPr/>
          <a:lstStyle>
            <a:lvl1pPr marL="0" indent="0">
              <a:buNone/>
              <a:defRPr spc="0" baseline="0">
                <a:latin typeface="Arial" panose="020B0604020202020204" pitchFamily="34" charset="0"/>
                <a:cs typeface="Arial" panose="020B0604020202020204" pitchFamily="34" charset="0"/>
              </a:defRPr>
            </a:lvl1pPr>
            <a:lvl2pPr marL="0" indent="0">
              <a:buFont typeface="Arial" panose="020B0604020202020204" pitchFamily="34" charset="0"/>
              <a:buNone/>
              <a:defRPr sz="16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3" name="Text Placeholder 6"/>
          <p:cNvSpPr>
            <a:spLocks noGrp="1"/>
          </p:cNvSpPr>
          <p:nvPr>
            <p:ph type="body" sz="quarter" idx="13"/>
          </p:nvPr>
        </p:nvSpPr>
        <p:spPr>
          <a:xfrm>
            <a:off x="381000" y="1816100"/>
            <a:ext cx="8343900" cy="4134698"/>
          </a:xfrm>
          <a:prstGeom prst="rect">
            <a:avLst/>
          </a:prstGeom>
        </p:spPr>
        <p:txBody>
          <a:bodyPr numCol="2" spcCol="360000"/>
          <a:lstStyle>
            <a:lvl1pPr>
              <a:defRPr sz="1600"/>
            </a:lvl1pPr>
          </a:lstStyle>
          <a:p>
            <a:r>
              <a:rPr lang="en-US"/>
              <a:t>Body text Arial 16pt.</a:t>
            </a:r>
          </a:p>
          <a:p>
            <a:r>
              <a:rPr lang="en-AU"/>
              <a:t>Lorem ipsum </a:t>
            </a:r>
            <a:r>
              <a:rPr lang="en-AU" err="1"/>
              <a:t>dolor</a:t>
            </a:r>
            <a:r>
              <a:rPr lang="en-AU"/>
              <a:t> sit </a:t>
            </a:r>
            <a:r>
              <a:rPr lang="en-AU" err="1"/>
              <a:t>amet</a:t>
            </a:r>
            <a:r>
              <a:rPr lang="en-AU"/>
              <a:t>, </a:t>
            </a:r>
            <a:r>
              <a:rPr lang="en-AU" err="1"/>
              <a:t>consectetur</a:t>
            </a:r>
            <a:r>
              <a:rPr lang="en-AU"/>
              <a:t> </a:t>
            </a:r>
            <a:r>
              <a:rPr lang="en-AU" err="1"/>
              <a:t>adipiscing</a:t>
            </a:r>
            <a:r>
              <a:rPr lang="en-AU"/>
              <a:t> </a:t>
            </a:r>
            <a:r>
              <a:rPr lang="en-AU" err="1"/>
              <a:t>elit</a:t>
            </a:r>
            <a:r>
              <a:rPr lang="en-AU"/>
              <a:t>. Proin </a:t>
            </a:r>
            <a:r>
              <a:rPr lang="en-AU" err="1"/>
              <a:t>viverra</a:t>
            </a:r>
            <a:r>
              <a:rPr lang="en-AU"/>
              <a:t> </a:t>
            </a:r>
            <a:r>
              <a:rPr lang="en-AU" err="1"/>
              <a:t>augue</a:t>
            </a:r>
            <a:r>
              <a:rPr lang="en-AU"/>
              <a:t> </a:t>
            </a:r>
            <a:r>
              <a:rPr lang="en-AU" err="1"/>
              <a:t>lectus</a:t>
            </a:r>
            <a:r>
              <a:rPr lang="en-AU"/>
              <a:t>, </a:t>
            </a:r>
            <a:r>
              <a:rPr lang="en-AU" err="1"/>
              <a:t>quis</a:t>
            </a:r>
            <a:r>
              <a:rPr lang="en-AU"/>
              <a:t> </a:t>
            </a:r>
            <a:r>
              <a:rPr lang="en-AU" err="1"/>
              <a:t>sagittis</a:t>
            </a:r>
            <a:r>
              <a:rPr lang="en-AU"/>
              <a:t> mi </a:t>
            </a:r>
            <a:r>
              <a:rPr lang="en-AU" err="1"/>
              <a:t>facilisis</a:t>
            </a:r>
            <a:r>
              <a:rPr lang="en-AU"/>
              <a:t> in. </a:t>
            </a:r>
            <a:r>
              <a:rPr lang="en-AU" err="1"/>
              <a:t>Suspendisse</a:t>
            </a:r>
            <a:r>
              <a:rPr lang="en-AU"/>
              <a:t> </a:t>
            </a:r>
            <a:r>
              <a:rPr lang="en-AU" err="1"/>
              <a:t>efficitur</a:t>
            </a:r>
            <a:r>
              <a:rPr lang="en-AU"/>
              <a:t> </a:t>
            </a:r>
            <a:r>
              <a:rPr lang="en-AU" err="1"/>
              <a:t>justo</a:t>
            </a:r>
            <a:r>
              <a:rPr lang="en-AU"/>
              <a:t> a </a:t>
            </a:r>
            <a:r>
              <a:rPr lang="en-AU" err="1"/>
              <a:t>dolor</a:t>
            </a:r>
            <a:r>
              <a:rPr lang="en-AU"/>
              <a:t> </a:t>
            </a:r>
            <a:r>
              <a:rPr lang="en-AU" err="1"/>
              <a:t>blandit</a:t>
            </a:r>
            <a:r>
              <a:rPr lang="en-AU"/>
              <a:t> dictum. </a:t>
            </a:r>
            <a:r>
              <a:rPr lang="en-AU" err="1"/>
              <a:t>Curabitur</a:t>
            </a:r>
            <a:r>
              <a:rPr lang="en-AU"/>
              <a:t> </a:t>
            </a:r>
            <a:r>
              <a:rPr lang="en-AU" err="1"/>
              <a:t>quis</a:t>
            </a:r>
            <a:r>
              <a:rPr lang="en-AU"/>
              <a:t> </a:t>
            </a:r>
            <a:r>
              <a:rPr lang="en-AU" err="1"/>
              <a:t>urna</a:t>
            </a:r>
            <a:r>
              <a:rPr lang="en-AU"/>
              <a:t> </a:t>
            </a:r>
            <a:r>
              <a:rPr lang="en-AU" err="1"/>
              <a:t>tristique</a:t>
            </a:r>
            <a:r>
              <a:rPr lang="en-AU"/>
              <a:t>, </a:t>
            </a:r>
            <a:r>
              <a:rPr lang="en-AU" err="1"/>
              <a:t>euismod</a:t>
            </a:r>
            <a:r>
              <a:rPr lang="en-AU"/>
              <a:t> </a:t>
            </a:r>
            <a:r>
              <a:rPr lang="en-AU" err="1"/>
              <a:t>neque</a:t>
            </a:r>
            <a:r>
              <a:rPr lang="en-AU"/>
              <a:t> a, </a:t>
            </a:r>
            <a:r>
              <a:rPr lang="en-AU" err="1"/>
              <a:t>molestie</a:t>
            </a:r>
            <a:r>
              <a:rPr lang="en-AU"/>
              <a:t> </a:t>
            </a:r>
            <a:r>
              <a:rPr lang="en-AU" err="1"/>
              <a:t>orci</a:t>
            </a:r>
            <a:r>
              <a:rPr lang="en-AU"/>
              <a:t>. </a:t>
            </a:r>
            <a:r>
              <a:rPr lang="en-AU" err="1"/>
              <a:t>Aliquam</a:t>
            </a:r>
            <a:r>
              <a:rPr lang="en-AU"/>
              <a:t> </a:t>
            </a:r>
            <a:r>
              <a:rPr lang="en-AU" err="1"/>
              <a:t>accumsan</a:t>
            </a:r>
            <a:r>
              <a:rPr lang="en-AU"/>
              <a:t> </a:t>
            </a:r>
            <a:r>
              <a:rPr lang="en-AU" err="1"/>
              <a:t>varius</a:t>
            </a:r>
            <a:r>
              <a:rPr lang="en-AU"/>
              <a:t> diam, vitae </a:t>
            </a:r>
            <a:r>
              <a:rPr lang="en-AU" err="1"/>
              <a:t>sollicitudin</a:t>
            </a:r>
            <a:r>
              <a:rPr lang="en-AU"/>
              <a:t> </a:t>
            </a:r>
            <a:r>
              <a:rPr lang="en-AU" err="1"/>
              <a:t>metus</a:t>
            </a:r>
            <a:r>
              <a:rPr lang="en-AU"/>
              <a:t> </a:t>
            </a:r>
            <a:r>
              <a:rPr lang="en-AU" err="1"/>
              <a:t>tincidunt</a:t>
            </a:r>
            <a:r>
              <a:rPr lang="en-AU"/>
              <a:t> non. </a:t>
            </a:r>
          </a:p>
          <a:p>
            <a:r>
              <a:rPr lang="en-AU"/>
              <a:t>Cras </a:t>
            </a:r>
            <a:r>
              <a:rPr lang="en-AU" err="1"/>
              <a:t>mattis</a:t>
            </a:r>
            <a:r>
              <a:rPr lang="en-AU"/>
              <a:t> </a:t>
            </a:r>
            <a:r>
              <a:rPr lang="en-AU" err="1"/>
              <a:t>sapien</a:t>
            </a:r>
            <a:r>
              <a:rPr lang="en-AU"/>
              <a:t> vel ligula porta, non </a:t>
            </a:r>
            <a:r>
              <a:rPr lang="en-AU" err="1"/>
              <a:t>sodales</a:t>
            </a:r>
            <a:r>
              <a:rPr lang="en-AU"/>
              <a:t> </a:t>
            </a:r>
            <a:r>
              <a:rPr lang="en-AU" err="1"/>
              <a:t>lectus</a:t>
            </a:r>
            <a:r>
              <a:rPr lang="en-AU"/>
              <a:t> </a:t>
            </a:r>
            <a:r>
              <a:rPr lang="en-AU" err="1"/>
              <a:t>elementum</a:t>
            </a:r>
            <a:r>
              <a:rPr lang="en-AU"/>
              <a:t>. Donec </a:t>
            </a:r>
            <a:r>
              <a:rPr lang="en-AU" err="1"/>
              <a:t>pretium</a:t>
            </a:r>
            <a:r>
              <a:rPr lang="en-AU"/>
              <a:t>, </a:t>
            </a:r>
            <a:r>
              <a:rPr lang="en-AU" err="1"/>
              <a:t>velit</a:t>
            </a:r>
            <a:r>
              <a:rPr lang="en-AU"/>
              <a:t> vel </a:t>
            </a:r>
            <a:r>
              <a:rPr lang="en-AU" err="1"/>
              <a:t>interdum</a:t>
            </a:r>
            <a:r>
              <a:rPr lang="en-AU"/>
              <a:t> </a:t>
            </a:r>
            <a:r>
              <a:rPr lang="en-AU" err="1"/>
              <a:t>posuere</a:t>
            </a:r>
            <a:r>
              <a:rPr lang="en-AU"/>
              <a:t>, </a:t>
            </a:r>
            <a:r>
              <a:rPr lang="en-AU" err="1"/>
              <a:t>nunc</a:t>
            </a:r>
            <a:r>
              <a:rPr lang="en-AU"/>
              <a:t> </a:t>
            </a:r>
            <a:r>
              <a:rPr lang="en-AU" err="1"/>
              <a:t>augue</a:t>
            </a:r>
            <a:r>
              <a:rPr lang="en-AU"/>
              <a:t> </a:t>
            </a:r>
            <a:r>
              <a:rPr lang="en-AU" err="1"/>
              <a:t>molestie</a:t>
            </a:r>
            <a:r>
              <a:rPr lang="en-AU"/>
              <a:t> </a:t>
            </a:r>
            <a:r>
              <a:rPr lang="en-AU" err="1"/>
              <a:t>felis</a:t>
            </a:r>
            <a:r>
              <a:rPr lang="en-AU"/>
              <a:t>, et </a:t>
            </a:r>
            <a:r>
              <a:rPr lang="en-AU" err="1"/>
              <a:t>interdum</a:t>
            </a:r>
            <a:r>
              <a:rPr lang="en-AU"/>
              <a:t> </a:t>
            </a:r>
            <a:r>
              <a:rPr lang="en-AU" err="1"/>
              <a:t>nunc</a:t>
            </a:r>
            <a:r>
              <a:rPr lang="en-AU"/>
              <a:t> </a:t>
            </a:r>
            <a:r>
              <a:rPr lang="en-AU" err="1"/>
              <a:t>tellus</a:t>
            </a:r>
            <a:r>
              <a:rPr lang="en-AU"/>
              <a:t> non diam. </a:t>
            </a:r>
            <a:r>
              <a:rPr lang="en-AU" err="1"/>
              <a:t>Aliquam</a:t>
            </a:r>
            <a:r>
              <a:rPr lang="en-AU"/>
              <a:t> </a:t>
            </a:r>
            <a:r>
              <a:rPr lang="en-AU" err="1"/>
              <a:t>condimentum</a:t>
            </a:r>
            <a:r>
              <a:rPr lang="en-AU"/>
              <a:t> </a:t>
            </a:r>
            <a:r>
              <a:rPr lang="en-AU" err="1"/>
              <a:t>efficitur</a:t>
            </a:r>
            <a:r>
              <a:rPr lang="en-AU"/>
              <a:t> </a:t>
            </a:r>
            <a:r>
              <a:rPr lang="en-AU" err="1"/>
              <a:t>velit</a:t>
            </a:r>
            <a:r>
              <a:rPr lang="en-AU"/>
              <a:t> </a:t>
            </a:r>
            <a:r>
              <a:rPr lang="en-AU" err="1"/>
              <a:t>placerat</a:t>
            </a:r>
            <a:r>
              <a:rPr lang="en-AU"/>
              <a:t> </a:t>
            </a:r>
            <a:r>
              <a:rPr lang="en-AU" err="1"/>
              <a:t>faucibus</a:t>
            </a:r>
            <a:r>
              <a:rPr lang="en-AU"/>
              <a:t>. </a:t>
            </a:r>
          </a:p>
          <a:p>
            <a:r>
              <a:rPr lang="en-AU"/>
              <a:t>Text can be split over two columns </a:t>
            </a:r>
            <a:br>
              <a:rPr lang="en-AU"/>
            </a:br>
            <a:r>
              <a:rPr lang="en-AU"/>
              <a:t>if needed. </a:t>
            </a:r>
          </a:p>
          <a:p>
            <a:r>
              <a:rPr lang="en-AU" err="1"/>
              <a:t>Praesent</a:t>
            </a:r>
            <a:r>
              <a:rPr lang="en-AU"/>
              <a:t> in </a:t>
            </a:r>
            <a:r>
              <a:rPr lang="en-AU" err="1"/>
              <a:t>tellus</a:t>
            </a:r>
            <a:r>
              <a:rPr lang="en-AU"/>
              <a:t> </a:t>
            </a:r>
            <a:r>
              <a:rPr lang="en-AU" err="1"/>
              <a:t>fringilla</a:t>
            </a:r>
            <a:r>
              <a:rPr lang="en-AU"/>
              <a:t>, </a:t>
            </a:r>
            <a:r>
              <a:rPr lang="en-AU" err="1"/>
              <a:t>commodo</a:t>
            </a:r>
            <a:r>
              <a:rPr lang="en-AU"/>
              <a:t> mi </a:t>
            </a:r>
            <a:r>
              <a:rPr lang="en-AU" err="1"/>
              <a:t>eget</a:t>
            </a:r>
            <a:r>
              <a:rPr lang="en-AU"/>
              <a:t>, </a:t>
            </a:r>
            <a:r>
              <a:rPr lang="en-AU" err="1"/>
              <a:t>consectetur</a:t>
            </a:r>
            <a:r>
              <a:rPr lang="en-AU"/>
              <a:t> </a:t>
            </a:r>
            <a:r>
              <a:rPr lang="en-AU" err="1"/>
              <a:t>urna</a:t>
            </a:r>
            <a:r>
              <a:rPr lang="en-AU"/>
              <a:t>. </a:t>
            </a:r>
            <a:r>
              <a:rPr lang="en-AU" err="1"/>
              <a:t>Mauris</a:t>
            </a:r>
            <a:r>
              <a:rPr lang="en-AU"/>
              <a:t> </a:t>
            </a:r>
            <a:r>
              <a:rPr lang="en-AU" err="1"/>
              <a:t>eleifend</a:t>
            </a:r>
            <a:r>
              <a:rPr lang="en-AU"/>
              <a:t> </a:t>
            </a:r>
            <a:r>
              <a:rPr lang="en-AU" err="1"/>
              <a:t>laoreet</a:t>
            </a:r>
            <a:r>
              <a:rPr lang="en-AU"/>
              <a:t> </a:t>
            </a:r>
            <a:r>
              <a:rPr lang="en-AU" err="1"/>
              <a:t>metus</a:t>
            </a:r>
            <a:r>
              <a:rPr lang="en-AU"/>
              <a:t> vitae auctor. Cras </a:t>
            </a:r>
            <a:r>
              <a:rPr lang="en-AU" err="1"/>
              <a:t>interdum</a:t>
            </a:r>
            <a:r>
              <a:rPr lang="en-AU"/>
              <a:t> </a:t>
            </a:r>
            <a:r>
              <a:rPr lang="en-AU" err="1"/>
              <a:t>felis</a:t>
            </a:r>
            <a:r>
              <a:rPr lang="en-AU"/>
              <a:t> at </a:t>
            </a:r>
            <a:r>
              <a:rPr lang="en-AU" err="1"/>
              <a:t>hendrerit</a:t>
            </a:r>
            <a:r>
              <a:rPr lang="en-AU"/>
              <a:t> </a:t>
            </a:r>
            <a:r>
              <a:rPr lang="en-AU" err="1"/>
              <a:t>luctus</a:t>
            </a:r>
            <a:r>
              <a:rPr lang="en-AU"/>
              <a:t>. Nunc </a:t>
            </a:r>
            <a:r>
              <a:rPr lang="en-AU" err="1"/>
              <a:t>volutpat</a:t>
            </a:r>
            <a:r>
              <a:rPr lang="en-AU"/>
              <a:t> </a:t>
            </a:r>
            <a:r>
              <a:rPr lang="en-AU" err="1"/>
              <a:t>justo</a:t>
            </a:r>
            <a:r>
              <a:rPr lang="en-AU"/>
              <a:t> sit </a:t>
            </a:r>
            <a:r>
              <a:rPr lang="en-AU" err="1"/>
              <a:t>amet</a:t>
            </a:r>
            <a:r>
              <a:rPr lang="en-AU"/>
              <a:t> </a:t>
            </a:r>
            <a:r>
              <a:rPr lang="en-AU" err="1"/>
              <a:t>dolor</a:t>
            </a:r>
            <a:r>
              <a:rPr lang="en-AU"/>
              <a:t> </a:t>
            </a:r>
            <a:r>
              <a:rPr lang="en-AU" err="1"/>
              <a:t>iaculis</a:t>
            </a:r>
            <a:r>
              <a:rPr lang="en-AU"/>
              <a:t> </a:t>
            </a:r>
            <a:r>
              <a:rPr lang="en-AU" err="1"/>
              <a:t>rhoncus</a:t>
            </a:r>
            <a:r>
              <a:rPr lang="en-AU"/>
              <a:t>. </a:t>
            </a:r>
            <a:r>
              <a:rPr lang="en-AU" err="1"/>
              <a:t>Curabitur</a:t>
            </a:r>
            <a:r>
              <a:rPr lang="en-AU"/>
              <a:t> </a:t>
            </a:r>
            <a:r>
              <a:rPr lang="en-AU" err="1"/>
              <a:t>quis</a:t>
            </a:r>
            <a:r>
              <a:rPr lang="en-AU"/>
              <a:t> </a:t>
            </a:r>
            <a:r>
              <a:rPr lang="en-AU" err="1"/>
              <a:t>mauris</a:t>
            </a:r>
            <a:r>
              <a:rPr lang="en-AU"/>
              <a:t> et </a:t>
            </a:r>
            <a:r>
              <a:rPr lang="en-AU" err="1"/>
              <a:t>felis</a:t>
            </a:r>
            <a:r>
              <a:rPr lang="en-AU"/>
              <a:t> </a:t>
            </a:r>
            <a:r>
              <a:rPr lang="en-AU" err="1"/>
              <a:t>condimentum</a:t>
            </a:r>
            <a:r>
              <a:rPr lang="en-AU"/>
              <a:t> </a:t>
            </a:r>
            <a:r>
              <a:rPr lang="en-AU" err="1"/>
              <a:t>mollis</a:t>
            </a:r>
            <a:r>
              <a:rPr lang="en-AU"/>
              <a:t>. </a:t>
            </a:r>
            <a:r>
              <a:rPr lang="en-AU" err="1"/>
              <a:t>Fusce</a:t>
            </a:r>
            <a:r>
              <a:rPr lang="en-AU"/>
              <a:t> </a:t>
            </a:r>
            <a:r>
              <a:rPr lang="en-AU" err="1"/>
              <a:t>efficitur</a:t>
            </a:r>
            <a:r>
              <a:rPr lang="en-AU"/>
              <a:t> </a:t>
            </a:r>
            <a:r>
              <a:rPr lang="en-AU" err="1"/>
              <a:t>eu</a:t>
            </a:r>
            <a:r>
              <a:rPr lang="en-AU"/>
              <a:t> </a:t>
            </a:r>
            <a:r>
              <a:rPr lang="en-AU" err="1"/>
              <a:t>lectus</a:t>
            </a:r>
            <a:r>
              <a:rPr lang="en-AU"/>
              <a:t> id </a:t>
            </a:r>
            <a:r>
              <a:rPr lang="en-AU" err="1"/>
              <a:t>volutpat</a:t>
            </a:r>
            <a:r>
              <a:rPr lang="en-AU"/>
              <a:t>. Duis </a:t>
            </a:r>
            <a:r>
              <a:rPr lang="en-AU" err="1"/>
              <a:t>varius</a:t>
            </a:r>
            <a:r>
              <a:rPr lang="en-AU"/>
              <a:t> </a:t>
            </a:r>
            <a:r>
              <a:rPr lang="en-AU" err="1"/>
              <a:t>iaculis</a:t>
            </a:r>
            <a:r>
              <a:rPr lang="en-AU"/>
              <a:t> </a:t>
            </a:r>
            <a:r>
              <a:rPr lang="en-AU" err="1"/>
              <a:t>odio</a:t>
            </a:r>
            <a:r>
              <a:rPr lang="en-AU"/>
              <a:t>, </a:t>
            </a:r>
            <a:r>
              <a:rPr lang="en-AU" err="1"/>
              <a:t>nec</a:t>
            </a:r>
            <a:r>
              <a:rPr lang="en-AU"/>
              <a:t> </a:t>
            </a:r>
            <a:r>
              <a:rPr lang="en-AU" err="1"/>
              <a:t>dignissim</a:t>
            </a:r>
            <a:r>
              <a:rPr lang="en-AU"/>
              <a:t> libero </a:t>
            </a:r>
            <a:r>
              <a:rPr lang="en-AU" err="1"/>
              <a:t>dapibus</a:t>
            </a:r>
            <a:r>
              <a:rPr lang="en-AU"/>
              <a:t> et.</a:t>
            </a:r>
            <a:endParaRPr lang="en-US"/>
          </a:p>
        </p:txBody>
      </p:sp>
      <p:sp>
        <p:nvSpPr>
          <p:cNvPr id="6" name="Date Placeholder 3">
            <a:extLst>
              <a:ext uri="{FF2B5EF4-FFF2-40B4-BE49-F238E27FC236}">
                <a16:creationId xmlns:a16="http://schemas.microsoft.com/office/drawing/2014/main" id="{BB752FBD-7A10-B698-8130-98C08162F71C}"/>
              </a:ext>
            </a:extLst>
          </p:cNvPr>
          <p:cNvSpPr>
            <a:spLocks noGrp="1"/>
          </p:cNvSpPr>
          <p:nvPr>
            <p:ph type="dt" sz="half" idx="14"/>
          </p:nvPr>
        </p:nvSpPr>
        <p:spPr>
          <a:xfrm>
            <a:off x="381000" y="6356350"/>
            <a:ext cx="2152650" cy="365125"/>
          </a:xfrm>
          <a:prstGeom prst="rect">
            <a:avLst/>
          </a:prstGeom>
        </p:spPr>
        <p:txBody>
          <a:bodyPr vert="horz" lIns="91440" tIns="45720" rIns="91440" bIns="45720" rtlCol="0" anchor="ctr"/>
          <a:lstStyle>
            <a:lvl1pPr algn="l">
              <a:defRPr sz="1000" spc="0" baseline="0">
                <a:solidFill>
                  <a:schemeClr val="accent1"/>
                </a:solidFill>
                <a:latin typeface="Arial" panose="020B0604020202020204" pitchFamily="34" charset="0"/>
                <a:cs typeface="Arial" panose="020B0604020202020204" pitchFamily="34" charset="0"/>
              </a:defRPr>
            </a:lvl1pPr>
          </a:lstStyle>
          <a:p>
            <a:pPr>
              <a:defRPr/>
            </a:pPr>
            <a:endParaRPr lang="en-US" dirty="0"/>
          </a:p>
        </p:txBody>
      </p:sp>
      <p:sp>
        <p:nvSpPr>
          <p:cNvPr id="7" name="Slide Number Placeholder 5">
            <a:extLst>
              <a:ext uri="{FF2B5EF4-FFF2-40B4-BE49-F238E27FC236}">
                <a16:creationId xmlns:a16="http://schemas.microsoft.com/office/drawing/2014/main" id="{28A813B5-D97D-5E6A-1D6F-9A2F0F180388}"/>
              </a:ext>
            </a:extLst>
          </p:cNvPr>
          <p:cNvSpPr>
            <a:spLocks noGrp="1"/>
          </p:cNvSpPr>
          <p:nvPr>
            <p:ph type="sldNum" sz="quarter" idx="15"/>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ED290B0D-9209-4D9A-ACBF-D090A3E1F2D8}" type="slidenum">
              <a:rPr lang="en-US"/>
              <a:pPr>
                <a:defRPr/>
              </a:pPr>
              <a:t>‹#›</a:t>
            </a:fld>
            <a:endParaRPr lang="en-US" dirty="0"/>
          </a:p>
        </p:txBody>
      </p:sp>
    </p:spTree>
    <p:extLst>
      <p:ext uri="{BB962C8B-B14F-4D97-AF65-F5344CB8AC3E}">
        <p14:creationId xmlns:p14="http://schemas.microsoft.com/office/powerpoint/2010/main" val="3908829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04 End Slide">
    <p:spTree>
      <p:nvGrpSpPr>
        <p:cNvPr id="1" name=""/>
        <p:cNvGrpSpPr/>
        <p:nvPr/>
      </p:nvGrpSpPr>
      <p:grpSpPr>
        <a:xfrm>
          <a:off x="0" y="0"/>
          <a:ext cx="0" cy="0"/>
          <a:chOff x="0" y="0"/>
          <a:chExt cx="0" cy="0"/>
        </a:xfrm>
      </p:grpSpPr>
      <p:pic>
        <p:nvPicPr>
          <p:cNvPr id="2" name="Picture 1" descr="Graphical user interface, application, Word&#10;&#10;Description automatically generated">
            <a:extLst>
              <a:ext uri="{FF2B5EF4-FFF2-40B4-BE49-F238E27FC236}">
                <a16:creationId xmlns:a16="http://schemas.microsoft.com/office/drawing/2014/main" id="{E44CA6A3-3A1B-9C93-B4FA-8F7CEE6345E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975475" y="0"/>
            <a:ext cx="2168525"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AD83A3BE-A726-AE83-94E0-5882993042D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0813" y="433388"/>
            <a:ext cx="3186112"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87F0B057-4777-3679-3E1F-9B1486849F7C}"/>
              </a:ext>
            </a:extLst>
          </p:cNvPr>
          <p:cNvSpPr/>
          <p:nvPr userDrawn="1"/>
        </p:nvSpPr>
        <p:spPr>
          <a:xfrm>
            <a:off x="0" y="6424613"/>
            <a:ext cx="9144000" cy="433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7" name="Rectangle 6">
            <a:extLst>
              <a:ext uri="{FF2B5EF4-FFF2-40B4-BE49-F238E27FC236}">
                <a16:creationId xmlns:a16="http://schemas.microsoft.com/office/drawing/2014/main" id="{680F643F-D4E8-2840-C2B7-E8BE775EE664}"/>
              </a:ext>
            </a:extLst>
          </p:cNvPr>
          <p:cNvSpPr/>
          <p:nvPr userDrawn="1"/>
        </p:nvSpPr>
        <p:spPr>
          <a:xfrm>
            <a:off x="-1588" y="0"/>
            <a:ext cx="6969126" cy="433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Text Placeholder 14">
            <a:extLst>
              <a:ext uri="{FF2B5EF4-FFF2-40B4-BE49-F238E27FC236}">
                <a16:creationId xmlns:a16="http://schemas.microsoft.com/office/drawing/2014/main" id="{73B6ECE0-3167-5F36-4105-7EC3AB1C66A7}"/>
              </a:ext>
            </a:extLst>
          </p:cNvPr>
          <p:cNvSpPr txBox="1">
            <a:spLocks/>
          </p:cNvSpPr>
          <p:nvPr userDrawn="1"/>
        </p:nvSpPr>
        <p:spPr>
          <a:xfrm>
            <a:off x="573088" y="82550"/>
            <a:ext cx="7997825"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b="1" dirty="0">
                <a:solidFill>
                  <a:srgbClr val="C00000"/>
                </a:solidFill>
              </a:rPr>
              <a:t>Choose a security classification, go to View &gt; Slide Master: UNOFFICIAL / OFFICIAL / OFFICIAL: SENSITIVE</a:t>
            </a:r>
          </a:p>
        </p:txBody>
      </p:sp>
      <p:sp>
        <p:nvSpPr>
          <p:cNvPr id="9" name="Text Placeholder 14">
            <a:extLst>
              <a:ext uri="{FF2B5EF4-FFF2-40B4-BE49-F238E27FC236}">
                <a16:creationId xmlns:a16="http://schemas.microsoft.com/office/drawing/2014/main" id="{6BFB757D-DEE8-9B07-EFD1-AD659200F706}"/>
              </a:ext>
            </a:extLst>
          </p:cNvPr>
          <p:cNvSpPr txBox="1">
            <a:spLocks/>
          </p:cNvSpPr>
          <p:nvPr userDrawn="1"/>
        </p:nvSpPr>
        <p:spPr>
          <a:xfrm>
            <a:off x="573088" y="6489700"/>
            <a:ext cx="7997825"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b="1" dirty="0">
                <a:solidFill>
                  <a:srgbClr val="C00000"/>
                </a:solidFill>
              </a:rPr>
              <a:t>Choose a security classification, go to View &gt; Slide Master: UNOFFICIAL / OFFICIAL / OFFICIAL: SENSITIVE</a:t>
            </a:r>
          </a:p>
        </p:txBody>
      </p:sp>
      <p:sp>
        <p:nvSpPr>
          <p:cNvPr id="3" name="Title 1"/>
          <p:cNvSpPr>
            <a:spLocks noGrp="1"/>
          </p:cNvSpPr>
          <p:nvPr>
            <p:ph type="ctrTitle"/>
          </p:nvPr>
        </p:nvSpPr>
        <p:spPr>
          <a:xfrm>
            <a:off x="2001188" y="2105416"/>
            <a:ext cx="4991724" cy="582462"/>
          </a:xfrm>
          <a:prstGeom prst="rect">
            <a:avLst/>
          </a:prstGeom>
        </p:spPr>
        <p:txBody>
          <a:bodyPr anchor="t" anchorCtr="0">
            <a:normAutofit/>
          </a:bodyPr>
          <a:lstStyle>
            <a:lvl1pPr algn="l">
              <a:defRPr sz="3000" b="1" i="0">
                <a:latin typeface="Arial" panose="020B0604020202020204" pitchFamily="34" charset="0"/>
                <a:cs typeface="Arial" panose="020B0604020202020204" pitchFamily="34" charset="0"/>
              </a:defRPr>
            </a:lvl1pPr>
          </a:lstStyle>
          <a:p>
            <a:r>
              <a:rPr lang="en-US"/>
              <a:t>Click to edit Master title style</a:t>
            </a:r>
          </a:p>
        </p:txBody>
      </p:sp>
      <p:sp>
        <p:nvSpPr>
          <p:cNvPr id="4" name="Subtitle 2"/>
          <p:cNvSpPr>
            <a:spLocks noGrp="1"/>
          </p:cNvSpPr>
          <p:nvPr>
            <p:ph type="subTitle" idx="1"/>
          </p:nvPr>
        </p:nvSpPr>
        <p:spPr>
          <a:xfrm>
            <a:off x="2001186" y="2987676"/>
            <a:ext cx="4991725" cy="1334847"/>
          </a:xfrm>
        </p:spPr>
        <p:txBody>
          <a:bodyPr anchor="t" anchorCtr="0">
            <a:normAutofit/>
          </a:bodyPr>
          <a:lstStyle>
            <a:lvl1pPr marL="0" marR="0" indent="0" algn="l" defTabSz="914400" rtl="0" eaLnBrk="1" fontAlgn="auto" latinLnBrk="0" hangingPunct="1">
              <a:lnSpc>
                <a:spcPct val="90000"/>
              </a:lnSpc>
              <a:spcBef>
                <a:spcPts val="1000"/>
              </a:spcBef>
              <a:spcAft>
                <a:spcPts val="600"/>
              </a:spcAft>
              <a:buClrTx/>
              <a:buSzTx/>
              <a:buFont typeface="Arial" panose="020B0604020202020204" pitchFamily="34" charset="0"/>
              <a:buNone/>
              <a:tabLst/>
              <a:defRPr sz="2000" spc="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1505994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03 Content Slide_One Image">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EA53DF72-9ED4-83C2-25C8-373682A4A81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9"/>
          <p:cNvSpPr>
            <a:spLocks noGrp="1"/>
          </p:cNvSpPr>
          <p:nvPr>
            <p:ph type="pic" sz="quarter" idx="11"/>
          </p:nvPr>
        </p:nvSpPr>
        <p:spPr>
          <a:xfrm>
            <a:off x="380999" y="1268413"/>
            <a:ext cx="8343901" cy="4682386"/>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A034F906-88EB-470A-29F1-6A71CE9338BD}"/>
              </a:ext>
            </a:extLst>
          </p:cNvPr>
          <p:cNvSpPr>
            <a:spLocks noGrp="1"/>
          </p:cNvSpPr>
          <p:nvPr>
            <p:ph type="dt" sz="half" idx="12"/>
          </p:nvPr>
        </p:nvSpPr>
        <p:spPr>
          <a:xfrm>
            <a:off x="381000" y="6356350"/>
            <a:ext cx="2152650" cy="365125"/>
          </a:xfrm>
          <a:prstGeom prst="rect">
            <a:avLst/>
          </a:prstGeom>
        </p:spPr>
        <p:txBody>
          <a:bodyPr vert="horz" lIns="91440" tIns="45720" rIns="91440" bIns="45720" rtlCol="0" anchor="ctr"/>
          <a:lstStyle>
            <a:lvl1pPr algn="l">
              <a:defRPr sz="1000" spc="0" baseline="0">
                <a:solidFill>
                  <a:schemeClr val="accent1"/>
                </a:solidFill>
                <a:latin typeface="Arial" panose="020B0604020202020204" pitchFamily="34" charset="0"/>
                <a:cs typeface="Arial" panose="020B0604020202020204" pitchFamily="34" charset="0"/>
              </a:defRPr>
            </a:lvl1pPr>
          </a:lstStyle>
          <a:p>
            <a:pPr>
              <a:defRPr/>
            </a:pPr>
            <a:endParaRPr lang="en-US" dirty="0"/>
          </a:p>
        </p:txBody>
      </p:sp>
      <p:sp>
        <p:nvSpPr>
          <p:cNvPr id="5" name="Slide Number Placeholder 5">
            <a:extLst>
              <a:ext uri="{FF2B5EF4-FFF2-40B4-BE49-F238E27FC236}">
                <a16:creationId xmlns:a16="http://schemas.microsoft.com/office/drawing/2014/main" id="{23F36D3E-537F-B56B-FAA8-38E6F021A114}"/>
              </a:ext>
            </a:extLst>
          </p:cNvPr>
          <p:cNvSpPr>
            <a:spLocks noGrp="1"/>
          </p:cNvSpPr>
          <p:nvPr>
            <p:ph type="sldNum" sz="quarter" idx="13"/>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E20195B1-E28A-4307-812D-ACC9273B2DBB}" type="slidenum">
              <a:rPr lang="en-US"/>
              <a:pPr>
                <a:defRPr/>
              </a:pPr>
              <a:t>‹#›</a:t>
            </a:fld>
            <a:endParaRPr lang="en-US" dirty="0"/>
          </a:p>
        </p:txBody>
      </p:sp>
    </p:spTree>
    <p:extLst>
      <p:ext uri="{BB962C8B-B14F-4D97-AF65-F5344CB8AC3E}">
        <p14:creationId xmlns:p14="http://schemas.microsoft.com/office/powerpoint/2010/main" val="33594285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03 Content Slide_One Video">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84C2B4D0-6241-0AB1-91F7-B52915ED8F9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Media Placeholder 11"/>
          <p:cNvSpPr>
            <a:spLocks noGrp="1"/>
          </p:cNvSpPr>
          <p:nvPr>
            <p:ph type="media" sz="quarter" idx="10"/>
          </p:nvPr>
        </p:nvSpPr>
        <p:spPr>
          <a:xfrm>
            <a:off x="380999" y="1268411"/>
            <a:ext cx="8343901" cy="4683600"/>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AB6CA9E5-F324-FFDA-CA63-F2F514B5B4F2}"/>
              </a:ext>
            </a:extLst>
          </p:cNvPr>
          <p:cNvSpPr>
            <a:spLocks noGrp="1"/>
          </p:cNvSpPr>
          <p:nvPr>
            <p:ph type="dt" sz="half" idx="11"/>
          </p:nvPr>
        </p:nvSpPr>
        <p:spPr>
          <a:xfrm>
            <a:off x="381000" y="6356350"/>
            <a:ext cx="2152650" cy="365125"/>
          </a:xfrm>
          <a:prstGeom prst="rect">
            <a:avLst/>
          </a:prstGeom>
        </p:spPr>
        <p:txBody>
          <a:bodyPr vert="horz" lIns="91440" tIns="45720" rIns="91440" bIns="45720" rtlCol="0" anchor="ctr"/>
          <a:lstStyle>
            <a:lvl1pPr algn="l">
              <a:defRPr sz="1000" spc="0" baseline="0">
                <a:solidFill>
                  <a:schemeClr val="accent1"/>
                </a:solidFill>
                <a:latin typeface="Arial" panose="020B0604020202020204" pitchFamily="34" charset="0"/>
                <a:cs typeface="Arial" panose="020B0604020202020204" pitchFamily="34" charset="0"/>
              </a:defRPr>
            </a:lvl1pPr>
          </a:lstStyle>
          <a:p>
            <a:pPr>
              <a:defRPr/>
            </a:pPr>
            <a:endParaRPr lang="en-US" dirty="0"/>
          </a:p>
        </p:txBody>
      </p:sp>
      <p:sp>
        <p:nvSpPr>
          <p:cNvPr id="5" name="Slide Number Placeholder 5">
            <a:extLst>
              <a:ext uri="{FF2B5EF4-FFF2-40B4-BE49-F238E27FC236}">
                <a16:creationId xmlns:a16="http://schemas.microsoft.com/office/drawing/2014/main" id="{FC795BC1-86BA-63D1-69BA-3606F1BD3A9F}"/>
              </a:ext>
            </a:extLst>
          </p:cNvPr>
          <p:cNvSpPr>
            <a:spLocks noGrp="1"/>
          </p:cNvSpPr>
          <p:nvPr>
            <p:ph type="sldNum" sz="quarter" idx="12"/>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267F3C1B-D2D0-4D28-B56D-8430E04C65F0}" type="slidenum">
              <a:rPr lang="en-US"/>
              <a:pPr>
                <a:defRPr/>
              </a:pPr>
              <a:t>‹#›</a:t>
            </a:fld>
            <a:endParaRPr lang="en-US" dirty="0"/>
          </a:p>
        </p:txBody>
      </p:sp>
    </p:spTree>
    <p:extLst>
      <p:ext uri="{BB962C8B-B14F-4D97-AF65-F5344CB8AC3E}">
        <p14:creationId xmlns:p14="http://schemas.microsoft.com/office/powerpoint/2010/main" val="20641496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03 Content Slide_Text and images">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8BA2BAB2-50D1-9BB7-CC7B-AB8E82580D4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9"/>
          <p:cNvSpPr>
            <a:spLocks noGrp="1"/>
          </p:cNvSpPr>
          <p:nvPr>
            <p:ph type="pic" sz="quarter" idx="11"/>
          </p:nvPr>
        </p:nvSpPr>
        <p:spPr>
          <a:xfrm>
            <a:off x="4572000" y="1265238"/>
            <a:ext cx="4152900" cy="2328122"/>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2" name="Picture Placeholder 9"/>
          <p:cNvSpPr>
            <a:spLocks noGrp="1"/>
          </p:cNvSpPr>
          <p:nvPr>
            <p:ph type="pic" sz="quarter" idx="12"/>
          </p:nvPr>
        </p:nvSpPr>
        <p:spPr>
          <a:xfrm>
            <a:off x="4572000" y="3708892"/>
            <a:ext cx="4152900" cy="2328122"/>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4" name="Text Placeholder 3"/>
          <p:cNvSpPr>
            <a:spLocks noGrp="1"/>
          </p:cNvSpPr>
          <p:nvPr>
            <p:ph type="body" sz="quarter" idx="10"/>
          </p:nvPr>
        </p:nvSpPr>
        <p:spPr>
          <a:xfrm>
            <a:off x="380999" y="1265237"/>
            <a:ext cx="3902901" cy="365125"/>
          </a:xfrm>
          <a:prstGeom prst="rect">
            <a:avLst/>
          </a:prstGeom>
        </p:spPr>
        <p:txBody>
          <a:bodyPr/>
          <a:lstStyle>
            <a:lvl1pPr marL="0" indent="0">
              <a:buNone/>
              <a:defRPr spc="0" baseline="0">
                <a:latin typeface="Arial" panose="020B0604020202020204" pitchFamily="34" charset="0"/>
                <a:cs typeface="Arial" panose="020B0604020202020204" pitchFamily="34" charset="0"/>
              </a:defRPr>
            </a:lvl1pPr>
            <a:lvl2pPr marL="0" indent="0">
              <a:buFont typeface="Arial" panose="020B0604020202020204" pitchFamily="34" charset="0"/>
              <a:buNone/>
              <a:defRPr sz="16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15" name="Text Placeholder 14"/>
          <p:cNvSpPr>
            <a:spLocks noGrp="1"/>
          </p:cNvSpPr>
          <p:nvPr>
            <p:ph type="body" sz="quarter" idx="13"/>
          </p:nvPr>
        </p:nvSpPr>
        <p:spPr>
          <a:xfrm>
            <a:off x="381000" y="1816100"/>
            <a:ext cx="3903664" cy="4228798"/>
          </a:xfrm>
          <a:prstGeom prst="rect">
            <a:avLst/>
          </a:prstGeom>
        </p:spPr>
        <p:txBody>
          <a:bodyPr/>
          <a:lstStyle>
            <a:lvl1pPr marL="0" indent="0">
              <a:buNone/>
              <a:defRPr sz="1600" spc="0" baseline="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3">
            <a:extLst>
              <a:ext uri="{FF2B5EF4-FFF2-40B4-BE49-F238E27FC236}">
                <a16:creationId xmlns:a16="http://schemas.microsoft.com/office/drawing/2014/main" id="{0E039470-E1FF-57DE-35A5-1D08D17ACE22}"/>
              </a:ext>
            </a:extLst>
          </p:cNvPr>
          <p:cNvSpPr>
            <a:spLocks noGrp="1"/>
          </p:cNvSpPr>
          <p:nvPr>
            <p:ph type="dt" sz="half" idx="14"/>
          </p:nvPr>
        </p:nvSpPr>
        <p:spPr>
          <a:xfrm>
            <a:off x="381000" y="6356350"/>
            <a:ext cx="2152650" cy="365125"/>
          </a:xfrm>
          <a:prstGeom prst="rect">
            <a:avLst/>
          </a:prstGeom>
        </p:spPr>
        <p:txBody>
          <a:bodyPr vert="horz" lIns="91440" tIns="45720" rIns="91440" bIns="45720" rtlCol="0" anchor="ctr"/>
          <a:lstStyle>
            <a:lvl1pPr algn="l">
              <a:defRPr sz="1000" spc="0" baseline="0">
                <a:solidFill>
                  <a:schemeClr val="accent1"/>
                </a:solidFill>
                <a:latin typeface="Arial" panose="020B0604020202020204" pitchFamily="34" charset="0"/>
                <a:cs typeface="Arial" panose="020B0604020202020204" pitchFamily="34" charset="0"/>
              </a:defRPr>
            </a:lvl1pPr>
          </a:lstStyle>
          <a:p>
            <a:pPr>
              <a:defRPr/>
            </a:pPr>
            <a:endParaRPr lang="en-US" dirty="0"/>
          </a:p>
        </p:txBody>
      </p:sp>
      <p:sp>
        <p:nvSpPr>
          <p:cNvPr id="5" name="Slide Number Placeholder 5">
            <a:extLst>
              <a:ext uri="{FF2B5EF4-FFF2-40B4-BE49-F238E27FC236}">
                <a16:creationId xmlns:a16="http://schemas.microsoft.com/office/drawing/2014/main" id="{D17BBDD5-B9DE-80C8-208E-258F628DBF70}"/>
              </a:ext>
            </a:extLst>
          </p:cNvPr>
          <p:cNvSpPr>
            <a:spLocks noGrp="1"/>
          </p:cNvSpPr>
          <p:nvPr>
            <p:ph type="sldNum" sz="quarter" idx="15"/>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4FE4D316-CA1B-4A52-BEE1-526B6BDAA870}" type="slidenum">
              <a:rPr lang="en-US"/>
              <a:pPr>
                <a:defRPr/>
              </a:pPr>
              <a:t>‹#›</a:t>
            </a:fld>
            <a:endParaRPr lang="en-US" dirty="0"/>
          </a:p>
        </p:txBody>
      </p:sp>
    </p:spTree>
    <p:extLst>
      <p:ext uri="{BB962C8B-B14F-4D97-AF65-F5344CB8AC3E}">
        <p14:creationId xmlns:p14="http://schemas.microsoft.com/office/powerpoint/2010/main" val="10510475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03 Content Slide_Chart-Graph">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A2C48E34-CA08-ED1B-72C1-209572A8403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hart Placeholder 12"/>
          <p:cNvSpPr>
            <a:spLocks noGrp="1"/>
          </p:cNvSpPr>
          <p:nvPr>
            <p:ph type="chart" sz="quarter" idx="14"/>
          </p:nvPr>
        </p:nvSpPr>
        <p:spPr>
          <a:xfrm>
            <a:off x="380999" y="1903719"/>
            <a:ext cx="8343900" cy="417546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0"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12" name="Text Placeholder 3"/>
          <p:cNvSpPr>
            <a:spLocks noGrp="1"/>
          </p:cNvSpPr>
          <p:nvPr>
            <p:ph type="body" sz="quarter" idx="10"/>
          </p:nvPr>
        </p:nvSpPr>
        <p:spPr>
          <a:xfrm>
            <a:off x="380999" y="1265237"/>
            <a:ext cx="8343900" cy="365125"/>
          </a:xfrm>
          <a:prstGeom prst="rect">
            <a:avLst/>
          </a:prstGeom>
        </p:spPr>
        <p:txBody>
          <a:bodyPr/>
          <a:lstStyle>
            <a:lvl1pPr marL="0" indent="0">
              <a:buNone/>
              <a:defRPr spc="0" baseline="0">
                <a:latin typeface="Arial" panose="020B0604020202020204" pitchFamily="34" charset="0"/>
                <a:cs typeface="Arial" panose="020B0604020202020204" pitchFamily="34" charset="0"/>
              </a:defRPr>
            </a:lvl1pPr>
            <a:lvl2pPr marL="0" indent="0">
              <a:buFont typeface="Arial" panose="020B0604020202020204" pitchFamily="34" charset="0"/>
              <a:buNone/>
              <a:defRPr sz="16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3" name="Date Placeholder 3">
            <a:extLst>
              <a:ext uri="{FF2B5EF4-FFF2-40B4-BE49-F238E27FC236}">
                <a16:creationId xmlns:a16="http://schemas.microsoft.com/office/drawing/2014/main" id="{606E939E-7225-F3A0-713B-5BA8807E0C4F}"/>
              </a:ext>
            </a:extLst>
          </p:cNvPr>
          <p:cNvSpPr>
            <a:spLocks noGrp="1"/>
          </p:cNvSpPr>
          <p:nvPr>
            <p:ph type="dt" sz="half" idx="15"/>
          </p:nvPr>
        </p:nvSpPr>
        <p:spPr>
          <a:xfrm>
            <a:off x="381000" y="6356350"/>
            <a:ext cx="2152650" cy="365125"/>
          </a:xfrm>
          <a:prstGeom prst="rect">
            <a:avLst/>
          </a:prstGeom>
        </p:spPr>
        <p:txBody>
          <a:bodyPr vert="horz" lIns="91440" tIns="45720" rIns="91440" bIns="45720" rtlCol="0" anchor="ctr"/>
          <a:lstStyle>
            <a:lvl1pPr algn="l">
              <a:defRPr sz="1000" spc="0" baseline="0">
                <a:solidFill>
                  <a:schemeClr val="accent1"/>
                </a:solidFill>
                <a:latin typeface="Arial" panose="020B0604020202020204" pitchFamily="34" charset="0"/>
                <a:cs typeface="Arial" panose="020B0604020202020204" pitchFamily="34" charset="0"/>
              </a:defRPr>
            </a:lvl1pPr>
          </a:lstStyle>
          <a:p>
            <a:pPr>
              <a:defRPr/>
            </a:pPr>
            <a:endParaRPr lang="en-US" dirty="0"/>
          </a:p>
        </p:txBody>
      </p:sp>
      <p:sp>
        <p:nvSpPr>
          <p:cNvPr id="4" name="Slide Number Placeholder 5">
            <a:extLst>
              <a:ext uri="{FF2B5EF4-FFF2-40B4-BE49-F238E27FC236}">
                <a16:creationId xmlns:a16="http://schemas.microsoft.com/office/drawing/2014/main" id="{62DEC445-C26E-E09B-359D-ABA837B1CCBC}"/>
              </a:ext>
            </a:extLst>
          </p:cNvPr>
          <p:cNvSpPr>
            <a:spLocks noGrp="1"/>
          </p:cNvSpPr>
          <p:nvPr>
            <p:ph type="sldNum" sz="quarter" idx="16"/>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8F947CFC-5140-4ADB-947C-115E791E0A7E}" type="slidenum">
              <a:rPr lang="en-US"/>
              <a:pPr>
                <a:defRPr/>
              </a:pPr>
              <a:t>‹#›</a:t>
            </a:fld>
            <a:endParaRPr lang="en-US" dirty="0"/>
          </a:p>
        </p:txBody>
      </p:sp>
    </p:spTree>
    <p:extLst>
      <p:ext uri="{BB962C8B-B14F-4D97-AF65-F5344CB8AC3E}">
        <p14:creationId xmlns:p14="http://schemas.microsoft.com/office/powerpoint/2010/main" val="3534108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03 Content Slide_Two Images">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9E13CD2E-84FC-D5CE-7629-35531CEB376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9"/>
          <p:cNvSpPr>
            <a:spLocks noGrp="1"/>
          </p:cNvSpPr>
          <p:nvPr>
            <p:ph type="pic" sz="quarter" idx="11"/>
          </p:nvPr>
        </p:nvSpPr>
        <p:spPr>
          <a:xfrm>
            <a:off x="380999" y="1268412"/>
            <a:ext cx="4002589" cy="4683600"/>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3" name="Picture Placeholder 9"/>
          <p:cNvSpPr>
            <a:spLocks noGrp="1"/>
          </p:cNvSpPr>
          <p:nvPr>
            <p:ph type="pic" sz="quarter" idx="12"/>
          </p:nvPr>
        </p:nvSpPr>
        <p:spPr>
          <a:xfrm>
            <a:off x="4722313" y="1268412"/>
            <a:ext cx="4002587" cy="4683600"/>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6D725243-6F72-F2A1-C316-6228D4DF37BF}"/>
              </a:ext>
            </a:extLst>
          </p:cNvPr>
          <p:cNvSpPr>
            <a:spLocks noGrp="1"/>
          </p:cNvSpPr>
          <p:nvPr>
            <p:ph type="dt" sz="half" idx="13"/>
          </p:nvPr>
        </p:nvSpPr>
        <p:spPr>
          <a:xfrm>
            <a:off x="381000" y="6356350"/>
            <a:ext cx="2152650" cy="365125"/>
          </a:xfrm>
          <a:prstGeom prst="rect">
            <a:avLst/>
          </a:prstGeom>
        </p:spPr>
        <p:txBody>
          <a:bodyPr vert="horz" lIns="91440" tIns="45720" rIns="91440" bIns="45720" rtlCol="0" anchor="ctr"/>
          <a:lstStyle>
            <a:lvl1pPr algn="l">
              <a:defRPr sz="1000" spc="0" baseline="0">
                <a:solidFill>
                  <a:schemeClr val="accent1"/>
                </a:solidFill>
                <a:latin typeface="Arial" panose="020B0604020202020204" pitchFamily="34" charset="0"/>
                <a:cs typeface="Arial" panose="020B0604020202020204" pitchFamily="34" charset="0"/>
              </a:defRPr>
            </a:lvl1pPr>
          </a:lstStyle>
          <a:p>
            <a:pPr>
              <a:defRPr/>
            </a:pPr>
            <a:endParaRPr lang="en-US" dirty="0"/>
          </a:p>
        </p:txBody>
      </p:sp>
      <p:sp>
        <p:nvSpPr>
          <p:cNvPr id="5" name="Slide Number Placeholder 5">
            <a:extLst>
              <a:ext uri="{FF2B5EF4-FFF2-40B4-BE49-F238E27FC236}">
                <a16:creationId xmlns:a16="http://schemas.microsoft.com/office/drawing/2014/main" id="{EF342D58-3013-6AE3-0741-4B15C76D2556}"/>
              </a:ext>
            </a:extLst>
          </p:cNvPr>
          <p:cNvSpPr>
            <a:spLocks noGrp="1"/>
          </p:cNvSpPr>
          <p:nvPr>
            <p:ph type="sldNum" sz="quarter" idx="14"/>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4A5099E0-B847-4D8C-BC3E-53B709057E5F}" type="slidenum">
              <a:rPr lang="en-US"/>
              <a:pPr>
                <a:defRPr/>
              </a:pPr>
              <a:t>‹#›</a:t>
            </a:fld>
            <a:endParaRPr lang="en-US" dirty="0"/>
          </a:p>
        </p:txBody>
      </p:sp>
    </p:spTree>
    <p:extLst>
      <p:ext uri="{BB962C8B-B14F-4D97-AF65-F5344CB8AC3E}">
        <p14:creationId xmlns:p14="http://schemas.microsoft.com/office/powerpoint/2010/main" val="97849588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03 Content Slide_Four Images">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FC8BCB95-91B8-28BB-EDBA-40F15FE26BC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icture Placeholder 9"/>
          <p:cNvSpPr>
            <a:spLocks noGrp="1"/>
          </p:cNvSpPr>
          <p:nvPr>
            <p:ph type="pic" sz="quarter" idx="13"/>
          </p:nvPr>
        </p:nvSpPr>
        <p:spPr>
          <a:xfrm>
            <a:off x="381000" y="3683315"/>
            <a:ext cx="4002587" cy="225145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4" name="Picture Placeholder 9"/>
          <p:cNvSpPr>
            <a:spLocks noGrp="1"/>
          </p:cNvSpPr>
          <p:nvPr>
            <p:ph type="pic" sz="quarter" idx="14"/>
          </p:nvPr>
        </p:nvSpPr>
        <p:spPr>
          <a:xfrm>
            <a:off x="380999" y="1265236"/>
            <a:ext cx="4002587" cy="2251453"/>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5" name="Picture Placeholder 9"/>
          <p:cNvSpPr>
            <a:spLocks noGrp="1"/>
          </p:cNvSpPr>
          <p:nvPr>
            <p:ph type="pic" sz="quarter" idx="15"/>
          </p:nvPr>
        </p:nvSpPr>
        <p:spPr>
          <a:xfrm>
            <a:off x="4722313" y="3683315"/>
            <a:ext cx="4002587" cy="225145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6" name="Picture Placeholder 9"/>
          <p:cNvSpPr>
            <a:spLocks noGrp="1"/>
          </p:cNvSpPr>
          <p:nvPr>
            <p:ph type="pic" sz="quarter" idx="16"/>
          </p:nvPr>
        </p:nvSpPr>
        <p:spPr>
          <a:xfrm>
            <a:off x="4722312" y="1265237"/>
            <a:ext cx="4002587" cy="225145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0FC627CF-8BFC-A90F-47C3-3609F27C40B2}"/>
              </a:ext>
            </a:extLst>
          </p:cNvPr>
          <p:cNvSpPr>
            <a:spLocks noGrp="1"/>
          </p:cNvSpPr>
          <p:nvPr>
            <p:ph type="dt" sz="half" idx="17"/>
          </p:nvPr>
        </p:nvSpPr>
        <p:spPr>
          <a:xfrm>
            <a:off x="381000" y="6356350"/>
            <a:ext cx="2152650" cy="365125"/>
          </a:xfrm>
          <a:prstGeom prst="rect">
            <a:avLst/>
          </a:prstGeom>
        </p:spPr>
        <p:txBody>
          <a:bodyPr vert="horz" lIns="91440" tIns="45720" rIns="91440" bIns="45720" rtlCol="0" anchor="ctr"/>
          <a:lstStyle>
            <a:lvl1pPr algn="l">
              <a:defRPr sz="1000" spc="0" baseline="0">
                <a:solidFill>
                  <a:schemeClr val="accent1"/>
                </a:solidFill>
                <a:latin typeface="Arial" panose="020B0604020202020204" pitchFamily="34" charset="0"/>
                <a:cs typeface="Arial" panose="020B0604020202020204" pitchFamily="34" charset="0"/>
              </a:defRPr>
            </a:lvl1pPr>
          </a:lstStyle>
          <a:p>
            <a:pPr>
              <a:defRPr/>
            </a:pPr>
            <a:endParaRPr lang="en-US" dirty="0"/>
          </a:p>
        </p:txBody>
      </p:sp>
      <p:sp>
        <p:nvSpPr>
          <p:cNvPr id="5" name="Slide Number Placeholder 5">
            <a:extLst>
              <a:ext uri="{FF2B5EF4-FFF2-40B4-BE49-F238E27FC236}">
                <a16:creationId xmlns:a16="http://schemas.microsoft.com/office/drawing/2014/main" id="{A7BD9F6B-3665-EFF0-DDFF-ECF2BFCEF040}"/>
              </a:ext>
            </a:extLst>
          </p:cNvPr>
          <p:cNvSpPr>
            <a:spLocks noGrp="1"/>
          </p:cNvSpPr>
          <p:nvPr>
            <p:ph type="sldNum" sz="quarter" idx="18"/>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39C414CE-627A-4038-89C3-0F53DA729026}" type="slidenum">
              <a:rPr lang="en-US"/>
              <a:pPr>
                <a:defRPr/>
              </a:pPr>
              <a:t>‹#›</a:t>
            </a:fld>
            <a:endParaRPr lang="en-US" dirty="0"/>
          </a:p>
        </p:txBody>
      </p:sp>
    </p:spTree>
    <p:extLst>
      <p:ext uri="{BB962C8B-B14F-4D97-AF65-F5344CB8AC3E}">
        <p14:creationId xmlns:p14="http://schemas.microsoft.com/office/powerpoint/2010/main" val="2385556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02 Section Title_White">
    <p:spTree>
      <p:nvGrpSpPr>
        <p:cNvPr id="1" name=""/>
        <p:cNvGrpSpPr/>
        <p:nvPr/>
      </p:nvGrpSpPr>
      <p:grpSpPr>
        <a:xfrm>
          <a:off x="0" y="0"/>
          <a:ext cx="0" cy="0"/>
          <a:chOff x="0" y="0"/>
          <a:chExt cx="0" cy="0"/>
        </a:xfrm>
      </p:grpSpPr>
      <p:pic>
        <p:nvPicPr>
          <p:cNvPr id="4" name="Picture 1" descr="A black and white logo&#10;&#10;Description automatically generated with low confidence">
            <a:extLst>
              <a:ext uri="{FF2B5EF4-FFF2-40B4-BE49-F238E27FC236}">
                <a16:creationId xmlns:a16="http://schemas.microsoft.com/office/drawing/2014/main" id="{8B38AB01-C675-B0D2-173C-84444351D55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9100" y="431800"/>
            <a:ext cx="5508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001188" y="1835063"/>
            <a:ext cx="4991724" cy="943062"/>
          </a:xfrm>
          <a:prstGeom prst="rect">
            <a:avLst/>
          </a:prstGeom>
        </p:spPr>
        <p:txBody>
          <a:bodyPr anchor="t" anchorCtr="0">
            <a:normAutofit/>
          </a:bodyPr>
          <a:lstStyle>
            <a:lvl1pPr algn="l">
              <a:defRPr sz="3000"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001186" y="2911476"/>
            <a:ext cx="4991725" cy="365125"/>
          </a:xfrm>
          <a:prstGeom prst="rect">
            <a:avLst/>
          </a:prstGeom>
        </p:spPr>
        <p:txBody>
          <a:bodyPr anchor="t" anchorCtr="0">
            <a:normAutofit/>
          </a:bodyPr>
          <a:lstStyle>
            <a:lvl1pPr marL="0" indent="0" algn="l">
              <a:buNone/>
              <a:defRPr sz="2000" spc="-50"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Date Placeholder 3">
            <a:extLst>
              <a:ext uri="{FF2B5EF4-FFF2-40B4-BE49-F238E27FC236}">
                <a16:creationId xmlns:a16="http://schemas.microsoft.com/office/drawing/2014/main" id="{7EBF11E1-A473-64A4-D7D4-8C6E15E605D1}"/>
              </a:ext>
            </a:extLst>
          </p:cNvPr>
          <p:cNvSpPr>
            <a:spLocks noGrp="1"/>
          </p:cNvSpPr>
          <p:nvPr>
            <p:ph type="dt" sz="half" idx="10"/>
          </p:nvPr>
        </p:nvSpPr>
        <p:spPr>
          <a:xfrm>
            <a:off x="381000" y="6356350"/>
            <a:ext cx="2152650" cy="365125"/>
          </a:xfrm>
          <a:prstGeom prst="rect">
            <a:avLst/>
          </a:prstGeom>
        </p:spPr>
        <p:txBody>
          <a:bodyPr vert="horz" lIns="91440" tIns="45720" rIns="91440" bIns="45720" rtlCol="0" anchor="ctr"/>
          <a:lstStyle>
            <a:lvl1pPr algn="l" eaLnBrk="1" fontAlgn="auto" hangingPunct="1">
              <a:spcBef>
                <a:spcPts val="0"/>
              </a:spcBef>
              <a:spcAft>
                <a:spcPts val="0"/>
              </a:spcAft>
              <a:defRPr sz="1000" spc="0" baseline="0">
                <a:solidFill>
                  <a:schemeClr val="accent1"/>
                </a:solidFill>
                <a:latin typeface="Arial" panose="020B0604020202020204" pitchFamily="34" charset="0"/>
                <a:cs typeface="Arial" panose="020B0604020202020204" pitchFamily="34" charset="0"/>
              </a:defRPr>
            </a:lvl1pPr>
          </a:lstStyle>
          <a:p>
            <a:pPr>
              <a:defRPr/>
            </a:pPr>
            <a:endParaRPr lang="en-US" dirty="0"/>
          </a:p>
        </p:txBody>
      </p:sp>
    </p:spTree>
    <p:extLst>
      <p:ext uri="{BB962C8B-B14F-4D97-AF65-F5344CB8AC3E}">
        <p14:creationId xmlns:p14="http://schemas.microsoft.com/office/powerpoint/2010/main" val="37676913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03 Content Slide_Text">
    <p:spTree>
      <p:nvGrpSpPr>
        <p:cNvPr id="1" name=""/>
        <p:cNvGrpSpPr/>
        <p:nvPr/>
      </p:nvGrpSpPr>
      <p:grpSpPr>
        <a:xfrm>
          <a:off x="0" y="0"/>
          <a:ext cx="0" cy="0"/>
          <a:chOff x="0" y="0"/>
          <a:chExt cx="0" cy="0"/>
        </a:xfrm>
      </p:grpSpPr>
      <p:pic>
        <p:nvPicPr>
          <p:cNvPr id="4" name="Picture 1" descr="A picture containing light, vector graphics&#10;&#10;Description automatically generated">
            <a:extLst>
              <a:ext uri="{FF2B5EF4-FFF2-40B4-BE49-F238E27FC236}">
                <a16:creationId xmlns:a16="http://schemas.microsoft.com/office/drawing/2014/main" id="{43ED6C7D-0283-2E8E-D084-8E1CF472B0A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2">
            <a:extLst>
              <a:ext uri="{FF2B5EF4-FFF2-40B4-BE49-F238E27FC236}">
                <a16:creationId xmlns:a16="http://schemas.microsoft.com/office/drawing/2014/main" id="{58215BA1-E60C-B835-29EF-2D654C71FD4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553325" y="428625"/>
            <a:ext cx="1277938"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2"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3"/>
          <p:cNvSpPr>
            <a:spLocks noGrp="1"/>
          </p:cNvSpPr>
          <p:nvPr>
            <p:ph type="body" sz="quarter" idx="10"/>
          </p:nvPr>
        </p:nvSpPr>
        <p:spPr>
          <a:xfrm>
            <a:off x="380999" y="1265237"/>
            <a:ext cx="3902901" cy="365125"/>
          </a:xfrm>
          <a:prstGeom prst="rect">
            <a:avLst/>
          </a:prstGeom>
        </p:spPr>
        <p:txBody>
          <a:bodyPr/>
          <a:lstStyle>
            <a:lvl1pPr marL="0" indent="0">
              <a:buNone/>
              <a:defRPr spc="0" baseline="0">
                <a:latin typeface="Arial" panose="020B0604020202020204" pitchFamily="34" charset="0"/>
                <a:cs typeface="Arial" panose="020B0604020202020204" pitchFamily="34" charset="0"/>
              </a:defRPr>
            </a:lvl1pPr>
            <a:lvl2pPr marL="0" indent="0">
              <a:buFont typeface="Arial" panose="020B0604020202020204" pitchFamily="34" charset="0"/>
              <a:buNone/>
              <a:defRPr sz="16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3" name="Text Placeholder 6"/>
          <p:cNvSpPr>
            <a:spLocks noGrp="1"/>
          </p:cNvSpPr>
          <p:nvPr>
            <p:ph type="body" sz="quarter" idx="13"/>
          </p:nvPr>
        </p:nvSpPr>
        <p:spPr>
          <a:xfrm>
            <a:off x="381000" y="1816100"/>
            <a:ext cx="8343900" cy="4134698"/>
          </a:xfrm>
          <a:prstGeom prst="rect">
            <a:avLst/>
          </a:prstGeom>
        </p:spPr>
        <p:txBody>
          <a:bodyPr numCol="2" spcCol="360000"/>
          <a:lstStyle>
            <a:lvl1pPr>
              <a:defRPr sz="1600"/>
            </a:lvl1pPr>
          </a:lstStyle>
          <a:p>
            <a:r>
              <a:rPr lang="en-US"/>
              <a:t>Body text Arial 16pt.</a:t>
            </a:r>
          </a:p>
          <a:p>
            <a:r>
              <a:rPr lang="en-AU"/>
              <a:t>Lorem ipsum </a:t>
            </a:r>
            <a:r>
              <a:rPr lang="en-AU" err="1"/>
              <a:t>dolor</a:t>
            </a:r>
            <a:r>
              <a:rPr lang="en-AU"/>
              <a:t> sit </a:t>
            </a:r>
            <a:r>
              <a:rPr lang="en-AU" err="1"/>
              <a:t>amet</a:t>
            </a:r>
            <a:r>
              <a:rPr lang="en-AU"/>
              <a:t>, </a:t>
            </a:r>
            <a:r>
              <a:rPr lang="en-AU" err="1"/>
              <a:t>consectetur</a:t>
            </a:r>
            <a:r>
              <a:rPr lang="en-AU"/>
              <a:t> </a:t>
            </a:r>
            <a:r>
              <a:rPr lang="en-AU" err="1"/>
              <a:t>adipiscing</a:t>
            </a:r>
            <a:r>
              <a:rPr lang="en-AU"/>
              <a:t> </a:t>
            </a:r>
            <a:r>
              <a:rPr lang="en-AU" err="1"/>
              <a:t>elit</a:t>
            </a:r>
            <a:r>
              <a:rPr lang="en-AU"/>
              <a:t>. Proin </a:t>
            </a:r>
            <a:r>
              <a:rPr lang="en-AU" err="1"/>
              <a:t>viverra</a:t>
            </a:r>
            <a:r>
              <a:rPr lang="en-AU"/>
              <a:t> </a:t>
            </a:r>
            <a:r>
              <a:rPr lang="en-AU" err="1"/>
              <a:t>augue</a:t>
            </a:r>
            <a:r>
              <a:rPr lang="en-AU"/>
              <a:t> </a:t>
            </a:r>
            <a:r>
              <a:rPr lang="en-AU" err="1"/>
              <a:t>lectus</a:t>
            </a:r>
            <a:r>
              <a:rPr lang="en-AU"/>
              <a:t>, </a:t>
            </a:r>
            <a:r>
              <a:rPr lang="en-AU" err="1"/>
              <a:t>quis</a:t>
            </a:r>
            <a:r>
              <a:rPr lang="en-AU"/>
              <a:t> </a:t>
            </a:r>
            <a:r>
              <a:rPr lang="en-AU" err="1"/>
              <a:t>sagittis</a:t>
            </a:r>
            <a:r>
              <a:rPr lang="en-AU"/>
              <a:t> mi </a:t>
            </a:r>
            <a:r>
              <a:rPr lang="en-AU" err="1"/>
              <a:t>facilisis</a:t>
            </a:r>
            <a:r>
              <a:rPr lang="en-AU"/>
              <a:t> in. </a:t>
            </a:r>
            <a:r>
              <a:rPr lang="en-AU" err="1"/>
              <a:t>Suspendisse</a:t>
            </a:r>
            <a:r>
              <a:rPr lang="en-AU"/>
              <a:t> </a:t>
            </a:r>
            <a:r>
              <a:rPr lang="en-AU" err="1"/>
              <a:t>efficitur</a:t>
            </a:r>
            <a:r>
              <a:rPr lang="en-AU"/>
              <a:t> </a:t>
            </a:r>
            <a:r>
              <a:rPr lang="en-AU" err="1"/>
              <a:t>justo</a:t>
            </a:r>
            <a:r>
              <a:rPr lang="en-AU"/>
              <a:t> a </a:t>
            </a:r>
            <a:r>
              <a:rPr lang="en-AU" err="1"/>
              <a:t>dolor</a:t>
            </a:r>
            <a:r>
              <a:rPr lang="en-AU"/>
              <a:t> </a:t>
            </a:r>
            <a:r>
              <a:rPr lang="en-AU" err="1"/>
              <a:t>blandit</a:t>
            </a:r>
            <a:r>
              <a:rPr lang="en-AU"/>
              <a:t> dictum. </a:t>
            </a:r>
            <a:r>
              <a:rPr lang="en-AU" err="1"/>
              <a:t>Curabitur</a:t>
            </a:r>
            <a:r>
              <a:rPr lang="en-AU"/>
              <a:t> </a:t>
            </a:r>
            <a:r>
              <a:rPr lang="en-AU" err="1"/>
              <a:t>quis</a:t>
            </a:r>
            <a:r>
              <a:rPr lang="en-AU"/>
              <a:t> </a:t>
            </a:r>
            <a:r>
              <a:rPr lang="en-AU" err="1"/>
              <a:t>urna</a:t>
            </a:r>
            <a:r>
              <a:rPr lang="en-AU"/>
              <a:t> </a:t>
            </a:r>
            <a:r>
              <a:rPr lang="en-AU" err="1"/>
              <a:t>tristique</a:t>
            </a:r>
            <a:r>
              <a:rPr lang="en-AU"/>
              <a:t>, </a:t>
            </a:r>
            <a:r>
              <a:rPr lang="en-AU" err="1"/>
              <a:t>euismod</a:t>
            </a:r>
            <a:r>
              <a:rPr lang="en-AU"/>
              <a:t> </a:t>
            </a:r>
            <a:r>
              <a:rPr lang="en-AU" err="1"/>
              <a:t>neque</a:t>
            </a:r>
            <a:r>
              <a:rPr lang="en-AU"/>
              <a:t> a, </a:t>
            </a:r>
            <a:r>
              <a:rPr lang="en-AU" err="1"/>
              <a:t>molestie</a:t>
            </a:r>
            <a:r>
              <a:rPr lang="en-AU"/>
              <a:t> </a:t>
            </a:r>
            <a:r>
              <a:rPr lang="en-AU" err="1"/>
              <a:t>orci</a:t>
            </a:r>
            <a:r>
              <a:rPr lang="en-AU"/>
              <a:t>. </a:t>
            </a:r>
            <a:r>
              <a:rPr lang="en-AU" err="1"/>
              <a:t>Aliquam</a:t>
            </a:r>
            <a:r>
              <a:rPr lang="en-AU"/>
              <a:t> </a:t>
            </a:r>
            <a:r>
              <a:rPr lang="en-AU" err="1"/>
              <a:t>accumsan</a:t>
            </a:r>
            <a:r>
              <a:rPr lang="en-AU"/>
              <a:t> </a:t>
            </a:r>
            <a:r>
              <a:rPr lang="en-AU" err="1"/>
              <a:t>varius</a:t>
            </a:r>
            <a:r>
              <a:rPr lang="en-AU"/>
              <a:t> diam, vitae </a:t>
            </a:r>
            <a:r>
              <a:rPr lang="en-AU" err="1"/>
              <a:t>sollicitudin</a:t>
            </a:r>
            <a:r>
              <a:rPr lang="en-AU"/>
              <a:t> </a:t>
            </a:r>
            <a:r>
              <a:rPr lang="en-AU" err="1"/>
              <a:t>metus</a:t>
            </a:r>
            <a:r>
              <a:rPr lang="en-AU"/>
              <a:t> </a:t>
            </a:r>
            <a:r>
              <a:rPr lang="en-AU" err="1"/>
              <a:t>tincidunt</a:t>
            </a:r>
            <a:r>
              <a:rPr lang="en-AU"/>
              <a:t> non. </a:t>
            </a:r>
          </a:p>
          <a:p>
            <a:r>
              <a:rPr lang="en-AU"/>
              <a:t>Cras </a:t>
            </a:r>
            <a:r>
              <a:rPr lang="en-AU" err="1"/>
              <a:t>mattis</a:t>
            </a:r>
            <a:r>
              <a:rPr lang="en-AU"/>
              <a:t> </a:t>
            </a:r>
            <a:r>
              <a:rPr lang="en-AU" err="1"/>
              <a:t>sapien</a:t>
            </a:r>
            <a:r>
              <a:rPr lang="en-AU"/>
              <a:t> vel ligula porta, non </a:t>
            </a:r>
            <a:r>
              <a:rPr lang="en-AU" err="1"/>
              <a:t>sodales</a:t>
            </a:r>
            <a:r>
              <a:rPr lang="en-AU"/>
              <a:t> </a:t>
            </a:r>
            <a:r>
              <a:rPr lang="en-AU" err="1"/>
              <a:t>lectus</a:t>
            </a:r>
            <a:r>
              <a:rPr lang="en-AU"/>
              <a:t> </a:t>
            </a:r>
            <a:r>
              <a:rPr lang="en-AU" err="1"/>
              <a:t>elementum</a:t>
            </a:r>
            <a:r>
              <a:rPr lang="en-AU"/>
              <a:t>. Donec </a:t>
            </a:r>
            <a:r>
              <a:rPr lang="en-AU" err="1"/>
              <a:t>pretium</a:t>
            </a:r>
            <a:r>
              <a:rPr lang="en-AU"/>
              <a:t>, </a:t>
            </a:r>
            <a:r>
              <a:rPr lang="en-AU" err="1"/>
              <a:t>velit</a:t>
            </a:r>
            <a:r>
              <a:rPr lang="en-AU"/>
              <a:t> vel </a:t>
            </a:r>
            <a:r>
              <a:rPr lang="en-AU" err="1"/>
              <a:t>interdum</a:t>
            </a:r>
            <a:r>
              <a:rPr lang="en-AU"/>
              <a:t> </a:t>
            </a:r>
            <a:r>
              <a:rPr lang="en-AU" err="1"/>
              <a:t>posuere</a:t>
            </a:r>
            <a:r>
              <a:rPr lang="en-AU"/>
              <a:t>, </a:t>
            </a:r>
            <a:r>
              <a:rPr lang="en-AU" err="1"/>
              <a:t>nunc</a:t>
            </a:r>
            <a:r>
              <a:rPr lang="en-AU"/>
              <a:t> </a:t>
            </a:r>
            <a:r>
              <a:rPr lang="en-AU" err="1"/>
              <a:t>augue</a:t>
            </a:r>
            <a:r>
              <a:rPr lang="en-AU"/>
              <a:t> </a:t>
            </a:r>
            <a:r>
              <a:rPr lang="en-AU" err="1"/>
              <a:t>molestie</a:t>
            </a:r>
            <a:r>
              <a:rPr lang="en-AU"/>
              <a:t> </a:t>
            </a:r>
            <a:r>
              <a:rPr lang="en-AU" err="1"/>
              <a:t>felis</a:t>
            </a:r>
            <a:r>
              <a:rPr lang="en-AU"/>
              <a:t>, et </a:t>
            </a:r>
            <a:r>
              <a:rPr lang="en-AU" err="1"/>
              <a:t>interdum</a:t>
            </a:r>
            <a:r>
              <a:rPr lang="en-AU"/>
              <a:t> </a:t>
            </a:r>
            <a:r>
              <a:rPr lang="en-AU" err="1"/>
              <a:t>nunc</a:t>
            </a:r>
            <a:r>
              <a:rPr lang="en-AU"/>
              <a:t> </a:t>
            </a:r>
            <a:r>
              <a:rPr lang="en-AU" err="1"/>
              <a:t>tellus</a:t>
            </a:r>
            <a:r>
              <a:rPr lang="en-AU"/>
              <a:t> non diam. </a:t>
            </a:r>
            <a:r>
              <a:rPr lang="en-AU" err="1"/>
              <a:t>Aliquam</a:t>
            </a:r>
            <a:r>
              <a:rPr lang="en-AU"/>
              <a:t> </a:t>
            </a:r>
            <a:r>
              <a:rPr lang="en-AU" err="1"/>
              <a:t>condimentum</a:t>
            </a:r>
            <a:r>
              <a:rPr lang="en-AU"/>
              <a:t> </a:t>
            </a:r>
            <a:r>
              <a:rPr lang="en-AU" err="1"/>
              <a:t>efficitur</a:t>
            </a:r>
            <a:r>
              <a:rPr lang="en-AU"/>
              <a:t> </a:t>
            </a:r>
            <a:r>
              <a:rPr lang="en-AU" err="1"/>
              <a:t>velit</a:t>
            </a:r>
            <a:r>
              <a:rPr lang="en-AU"/>
              <a:t> </a:t>
            </a:r>
            <a:r>
              <a:rPr lang="en-AU" err="1"/>
              <a:t>placerat</a:t>
            </a:r>
            <a:r>
              <a:rPr lang="en-AU"/>
              <a:t> </a:t>
            </a:r>
            <a:r>
              <a:rPr lang="en-AU" err="1"/>
              <a:t>faucibus</a:t>
            </a:r>
            <a:r>
              <a:rPr lang="en-AU"/>
              <a:t>. </a:t>
            </a:r>
          </a:p>
          <a:p>
            <a:r>
              <a:rPr lang="en-AU"/>
              <a:t>Text can be split over two columns </a:t>
            </a:r>
            <a:br>
              <a:rPr lang="en-AU"/>
            </a:br>
            <a:r>
              <a:rPr lang="en-AU"/>
              <a:t>if needed. </a:t>
            </a:r>
          </a:p>
          <a:p>
            <a:r>
              <a:rPr lang="en-AU" err="1"/>
              <a:t>Praesent</a:t>
            </a:r>
            <a:r>
              <a:rPr lang="en-AU"/>
              <a:t> in </a:t>
            </a:r>
            <a:r>
              <a:rPr lang="en-AU" err="1"/>
              <a:t>tellus</a:t>
            </a:r>
            <a:r>
              <a:rPr lang="en-AU"/>
              <a:t> </a:t>
            </a:r>
            <a:r>
              <a:rPr lang="en-AU" err="1"/>
              <a:t>fringilla</a:t>
            </a:r>
            <a:r>
              <a:rPr lang="en-AU"/>
              <a:t>, </a:t>
            </a:r>
            <a:r>
              <a:rPr lang="en-AU" err="1"/>
              <a:t>commodo</a:t>
            </a:r>
            <a:r>
              <a:rPr lang="en-AU"/>
              <a:t> mi </a:t>
            </a:r>
            <a:r>
              <a:rPr lang="en-AU" err="1"/>
              <a:t>eget</a:t>
            </a:r>
            <a:r>
              <a:rPr lang="en-AU"/>
              <a:t>, </a:t>
            </a:r>
            <a:r>
              <a:rPr lang="en-AU" err="1"/>
              <a:t>consectetur</a:t>
            </a:r>
            <a:r>
              <a:rPr lang="en-AU"/>
              <a:t> </a:t>
            </a:r>
            <a:r>
              <a:rPr lang="en-AU" err="1"/>
              <a:t>urna</a:t>
            </a:r>
            <a:r>
              <a:rPr lang="en-AU"/>
              <a:t>. </a:t>
            </a:r>
            <a:r>
              <a:rPr lang="en-AU" err="1"/>
              <a:t>Mauris</a:t>
            </a:r>
            <a:r>
              <a:rPr lang="en-AU"/>
              <a:t> </a:t>
            </a:r>
            <a:r>
              <a:rPr lang="en-AU" err="1"/>
              <a:t>eleifend</a:t>
            </a:r>
            <a:r>
              <a:rPr lang="en-AU"/>
              <a:t> </a:t>
            </a:r>
            <a:r>
              <a:rPr lang="en-AU" err="1"/>
              <a:t>laoreet</a:t>
            </a:r>
            <a:r>
              <a:rPr lang="en-AU"/>
              <a:t> </a:t>
            </a:r>
            <a:r>
              <a:rPr lang="en-AU" err="1"/>
              <a:t>metus</a:t>
            </a:r>
            <a:r>
              <a:rPr lang="en-AU"/>
              <a:t> vitae auctor. Cras </a:t>
            </a:r>
            <a:r>
              <a:rPr lang="en-AU" err="1"/>
              <a:t>interdum</a:t>
            </a:r>
            <a:r>
              <a:rPr lang="en-AU"/>
              <a:t> </a:t>
            </a:r>
            <a:r>
              <a:rPr lang="en-AU" err="1"/>
              <a:t>felis</a:t>
            </a:r>
            <a:r>
              <a:rPr lang="en-AU"/>
              <a:t> at </a:t>
            </a:r>
            <a:r>
              <a:rPr lang="en-AU" err="1"/>
              <a:t>hendrerit</a:t>
            </a:r>
            <a:r>
              <a:rPr lang="en-AU"/>
              <a:t> </a:t>
            </a:r>
            <a:r>
              <a:rPr lang="en-AU" err="1"/>
              <a:t>luctus</a:t>
            </a:r>
            <a:r>
              <a:rPr lang="en-AU"/>
              <a:t>. Nunc </a:t>
            </a:r>
            <a:r>
              <a:rPr lang="en-AU" err="1"/>
              <a:t>volutpat</a:t>
            </a:r>
            <a:r>
              <a:rPr lang="en-AU"/>
              <a:t> </a:t>
            </a:r>
            <a:r>
              <a:rPr lang="en-AU" err="1"/>
              <a:t>justo</a:t>
            </a:r>
            <a:r>
              <a:rPr lang="en-AU"/>
              <a:t> sit </a:t>
            </a:r>
            <a:r>
              <a:rPr lang="en-AU" err="1"/>
              <a:t>amet</a:t>
            </a:r>
            <a:r>
              <a:rPr lang="en-AU"/>
              <a:t> </a:t>
            </a:r>
            <a:r>
              <a:rPr lang="en-AU" err="1"/>
              <a:t>dolor</a:t>
            </a:r>
            <a:r>
              <a:rPr lang="en-AU"/>
              <a:t> </a:t>
            </a:r>
            <a:r>
              <a:rPr lang="en-AU" err="1"/>
              <a:t>iaculis</a:t>
            </a:r>
            <a:r>
              <a:rPr lang="en-AU"/>
              <a:t> </a:t>
            </a:r>
            <a:r>
              <a:rPr lang="en-AU" err="1"/>
              <a:t>rhoncus</a:t>
            </a:r>
            <a:r>
              <a:rPr lang="en-AU"/>
              <a:t>. </a:t>
            </a:r>
            <a:r>
              <a:rPr lang="en-AU" err="1"/>
              <a:t>Curabitur</a:t>
            </a:r>
            <a:r>
              <a:rPr lang="en-AU"/>
              <a:t> </a:t>
            </a:r>
            <a:r>
              <a:rPr lang="en-AU" err="1"/>
              <a:t>quis</a:t>
            </a:r>
            <a:r>
              <a:rPr lang="en-AU"/>
              <a:t> </a:t>
            </a:r>
            <a:r>
              <a:rPr lang="en-AU" err="1"/>
              <a:t>mauris</a:t>
            </a:r>
            <a:r>
              <a:rPr lang="en-AU"/>
              <a:t> et </a:t>
            </a:r>
            <a:r>
              <a:rPr lang="en-AU" err="1"/>
              <a:t>felis</a:t>
            </a:r>
            <a:r>
              <a:rPr lang="en-AU"/>
              <a:t> </a:t>
            </a:r>
            <a:r>
              <a:rPr lang="en-AU" err="1"/>
              <a:t>condimentum</a:t>
            </a:r>
            <a:r>
              <a:rPr lang="en-AU"/>
              <a:t> </a:t>
            </a:r>
            <a:r>
              <a:rPr lang="en-AU" err="1"/>
              <a:t>mollis</a:t>
            </a:r>
            <a:r>
              <a:rPr lang="en-AU"/>
              <a:t>. </a:t>
            </a:r>
            <a:r>
              <a:rPr lang="en-AU" err="1"/>
              <a:t>Fusce</a:t>
            </a:r>
            <a:r>
              <a:rPr lang="en-AU"/>
              <a:t> </a:t>
            </a:r>
            <a:r>
              <a:rPr lang="en-AU" err="1"/>
              <a:t>efficitur</a:t>
            </a:r>
            <a:r>
              <a:rPr lang="en-AU"/>
              <a:t> </a:t>
            </a:r>
            <a:r>
              <a:rPr lang="en-AU" err="1"/>
              <a:t>eu</a:t>
            </a:r>
            <a:r>
              <a:rPr lang="en-AU"/>
              <a:t> </a:t>
            </a:r>
            <a:r>
              <a:rPr lang="en-AU" err="1"/>
              <a:t>lectus</a:t>
            </a:r>
            <a:r>
              <a:rPr lang="en-AU"/>
              <a:t> id </a:t>
            </a:r>
            <a:r>
              <a:rPr lang="en-AU" err="1"/>
              <a:t>volutpat</a:t>
            </a:r>
            <a:r>
              <a:rPr lang="en-AU"/>
              <a:t>. Duis </a:t>
            </a:r>
            <a:r>
              <a:rPr lang="en-AU" err="1"/>
              <a:t>varius</a:t>
            </a:r>
            <a:r>
              <a:rPr lang="en-AU"/>
              <a:t> </a:t>
            </a:r>
            <a:r>
              <a:rPr lang="en-AU" err="1"/>
              <a:t>iaculis</a:t>
            </a:r>
            <a:r>
              <a:rPr lang="en-AU"/>
              <a:t> </a:t>
            </a:r>
            <a:r>
              <a:rPr lang="en-AU" err="1"/>
              <a:t>odio</a:t>
            </a:r>
            <a:r>
              <a:rPr lang="en-AU"/>
              <a:t>, </a:t>
            </a:r>
            <a:r>
              <a:rPr lang="en-AU" err="1"/>
              <a:t>nec</a:t>
            </a:r>
            <a:r>
              <a:rPr lang="en-AU"/>
              <a:t> </a:t>
            </a:r>
            <a:r>
              <a:rPr lang="en-AU" err="1"/>
              <a:t>dignissim</a:t>
            </a:r>
            <a:r>
              <a:rPr lang="en-AU"/>
              <a:t> libero </a:t>
            </a:r>
            <a:r>
              <a:rPr lang="en-AU" err="1"/>
              <a:t>dapibus</a:t>
            </a:r>
            <a:r>
              <a:rPr lang="en-AU"/>
              <a:t> et.</a:t>
            </a:r>
            <a:endParaRPr lang="en-US"/>
          </a:p>
        </p:txBody>
      </p:sp>
      <p:sp>
        <p:nvSpPr>
          <p:cNvPr id="6" name="Date Placeholder 3">
            <a:extLst>
              <a:ext uri="{FF2B5EF4-FFF2-40B4-BE49-F238E27FC236}">
                <a16:creationId xmlns:a16="http://schemas.microsoft.com/office/drawing/2014/main" id="{66547E1E-32E4-4060-76C3-5D8D9F946DEA}"/>
              </a:ext>
            </a:extLst>
          </p:cNvPr>
          <p:cNvSpPr>
            <a:spLocks noGrp="1"/>
          </p:cNvSpPr>
          <p:nvPr>
            <p:ph type="dt" sz="half" idx="14"/>
          </p:nvPr>
        </p:nvSpPr>
        <p:spPr>
          <a:xfrm>
            <a:off x="381000" y="6356350"/>
            <a:ext cx="2152650" cy="365125"/>
          </a:xfrm>
          <a:prstGeom prst="rect">
            <a:avLst/>
          </a:prstGeom>
        </p:spPr>
        <p:txBody>
          <a:bodyPr vert="horz" lIns="91440" tIns="45720" rIns="91440" bIns="45720" rtlCol="0" anchor="ctr"/>
          <a:lstStyle>
            <a:lvl1pPr algn="l" eaLnBrk="1" fontAlgn="auto" hangingPunct="1">
              <a:spcBef>
                <a:spcPts val="0"/>
              </a:spcBef>
              <a:spcAft>
                <a:spcPts val="0"/>
              </a:spcAft>
              <a:defRPr sz="1000" spc="0" baseline="0">
                <a:solidFill>
                  <a:schemeClr val="accent1"/>
                </a:solidFill>
                <a:latin typeface="Arial" panose="020B0604020202020204" pitchFamily="34" charset="0"/>
                <a:cs typeface="Arial" panose="020B0604020202020204" pitchFamily="34" charset="0"/>
              </a:defRPr>
            </a:lvl1pPr>
          </a:lstStyle>
          <a:p>
            <a:pPr>
              <a:defRPr/>
            </a:pPr>
            <a:endParaRPr lang="en-US" dirty="0"/>
          </a:p>
        </p:txBody>
      </p:sp>
      <p:sp>
        <p:nvSpPr>
          <p:cNvPr id="7" name="Slide Number Placeholder 5">
            <a:extLst>
              <a:ext uri="{FF2B5EF4-FFF2-40B4-BE49-F238E27FC236}">
                <a16:creationId xmlns:a16="http://schemas.microsoft.com/office/drawing/2014/main" id="{B61216C4-17D4-A3EE-AA3E-405E832DB1DC}"/>
              </a:ext>
            </a:extLst>
          </p:cNvPr>
          <p:cNvSpPr>
            <a:spLocks noGrp="1"/>
          </p:cNvSpPr>
          <p:nvPr>
            <p:ph type="sldNum" sz="quarter" idx="15"/>
          </p:nvPr>
        </p:nvSpPr>
        <p:spPr>
          <a:xfrm>
            <a:off x="6334125" y="6356350"/>
            <a:ext cx="15144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chemeClr val="accent1"/>
                </a:solidFill>
                <a:latin typeface="Arial" panose="020B0604020202020204" pitchFamily="34" charset="0"/>
                <a:cs typeface="Arial" panose="020B0604020202020204" pitchFamily="34" charset="0"/>
              </a:defRPr>
            </a:lvl1pPr>
          </a:lstStyle>
          <a:p>
            <a:pPr>
              <a:defRPr/>
            </a:pPr>
            <a:fld id="{F85A863D-4883-4552-B1FB-76EA47848A91}" type="slidenum">
              <a:rPr lang="en-US" altLang="en-US"/>
              <a:pPr>
                <a:defRPr/>
              </a:pPr>
              <a:t>‹#›</a:t>
            </a:fld>
            <a:endParaRPr lang="en-US" altLang="en-US" dirty="0"/>
          </a:p>
        </p:txBody>
      </p:sp>
    </p:spTree>
    <p:extLst>
      <p:ext uri="{BB962C8B-B14F-4D97-AF65-F5344CB8AC3E}">
        <p14:creationId xmlns:p14="http://schemas.microsoft.com/office/powerpoint/2010/main" val="418851016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03 Content Slide_One Image">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EC684F5E-BFD4-AE6B-EB9B-8131196B5F9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9"/>
          <p:cNvSpPr>
            <a:spLocks noGrp="1"/>
          </p:cNvSpPr>
          <p:nvPr>
            <p:ph type="pic" sz="quarter" idx="11"/>
          </p:nvPr>
        </p:nvSpPr>
        <p:spPr>
          <a:xfrm>
            <a:off x="380999" y="1268413"/>
            <a:ext cx="8343901" cy="4682386"/>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78415A44-5556-B32C-0B42-D4FBDBB3F5A6}"/>
              </a:ext>
            </a:extLst>
          </p:cNvPr>
          <p:cNvSpPr>
            <a:spLocks noGrp="1"/>
          </p:cNvSpPr>
          <p:nvPr>
            <p:ph type="dt" sz="half" idx="12"/>
          </p:nvPr>
        </p:nvSpPr>
        <p:spPr>
          <a:xfrm>
            <a:off x="381000" y="6356350"/>
            <a:ext cx="2152650" cy="365125"/>
          </a:xfrm>
          <a:prstGeom prst="rect">
            <a:avLst/>
          </a:prstGeom>
        </p:spPr>
        <p:txBody>
          <a:bodyPr vert="horz" lIns="91440" tIns="45720" rIns="91440" bIns="45720" rtlCol="0" anchor="ctr"/>
          <a:lstStyle>
            <a:lvl1pPr algn="l" eaLnBrk="1" fontAlgn="auto" hangingPunct="1">
              <a:spcBef>
                <a:spcPts val="0"/>
              </a:spcBef>
              <a:spcAft>
                <a:spcPts val="0"/>
              </a:spcAft>
              <a:defRPr sz="1000" spc="0" baseline="0">
                <a:solidFill>
                  <a:schemeClr val="accent1"/>
                </a:solidFill>
                <a:latin typeface="Arial" panose="020B0604020202020204" pitchFamily="34" charset="0"/>
                <a:cs typeface="Arial" panose="020B0604020202020204" pitchFamily="34" charset="0"/>
              </a:defRPr>
            </a:lvl1pPr>
          </a:lstStyle>
          <a:p>
            <a:pPr>
              <a:defRPr/>
            </a:pPr>
            <a:endParaRPr lang="en-US" dirty="0"/>
          </a:p>
        </p:txBody>
      </p:sp>
      <p:sp>
        <p:nvSpPr>
          <p:cNvPr id="5" name="Slide Number Placeholder 5">
            <a:extLst>
              <a:ext uri="{FF2B5EF4-FFF2-40B4-BE49-F238E27FC236}">
                <a16:creationId xmlns:a16="http://schemas.microsoft.com/office/drawing/2014/main" id="{8DCC1FB7-BA66-016D-B7E5-305FFBDD2FC0}"/>
              </a:ext>
            </a:extLst>
          </p:cNvPr>
          <p:cNvSpPr>
            <a:spLocks noGrp="1"/>
          </p:cNvSpPr>
          <p:nvPr>
            <p:ph type="sldNum" sz="quarter" idx="13"/>
          </p:nvPr>
        </p:nvSpPr>
        <p:spPr>
          <a:xfrm>
            <a:off x="6334125" y="6356350"/>
            <a:ext cx="15144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chemeClr val="accent1"/>
                </a:solidFill>
                <a:latin typeface="Arial" panose="020B0604020202020204" pitchFamily="34" charset="0"/>
                <a:cs typeface="Arial" panose="020B0604020202020204" pitchFamily="34" charset="0"/>
              </a:defRPr>
            </a:lvl1pPr>
          </a:lstStyle>
          <a:p>
            <a:pPr>
              <a:defRPr/>
            </a:pPr>
            <a:fld id="{EA5438B3-FC11-443B-B47F-3B86DCC12F65}" type="slidenum">
              <a:rPr lang="en-US" altLang="en-US"/>
              <a:pPr>
                <a:defRPr/>
              </a:pPr>
              <a:t>‹#›</a:t>
            </a:fld>
            <a:endParaRPr lang="en-US" altLang="en-US" dirty="0"/>
          </a:p>
        </p:txBody>
      </p:sp>
    </p:spTree>
    <p:extLst>
      <p:ext uri="{BB962C8B-B14F-4D97-AF65-F5344CB8AC3E}">
        <p14:creationId xmlns:p14="http://schemas.microsoft.com/office/powerpoint/2010/main" val="233004903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03 Content Slide_One Video">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DA2CA5DE-5D44-DEAD-3757-E8A33522907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Media Placeholder 11"/>
          <p:cNvSpPr>
            <a:spLocks noGrp="1"/>
          </p:cNvSpPr>
          <p:nvPr>
            <p:ph type="media" sz="quarter" idx="10"/>
          </p:nvPr>
        </p:nvSpPr>
        <p:spPr>
          <a:xfrm>
            <a:off x="380999" y="1268411"/>
            <a:ext cx="8343901" cy="4683600"/>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4419AA53-35A2-C7EE-F71B-129F699C1B37}"/>
              </a:ext>
            </a:extLst>
          </p:cNvPr>
          <p:cNvSpPr>
            <a:spLocks noGrp="1"/>
          </p:cNvSpPr>
          <p:nvPr>
            <p:ph type="dt" sz="half" idx="11"/>
          </p:nvPr>
        </p:nvSpPr>
        <p:spPr>
          <a:xfrm>
            <a:off x="381000" y="6356350"/>
            <a:ext cx="2152650" cy="365125"/>
          </a:xfrm>
          <a:prstGeom prst="rect">
            <a:avLst/>
          </a:prstGeom>
        </p:spPr>
        <p:txBody>
          <a:bodyPr vert="horz" lIns="91440" tIns="45720" rIns="91440" bIns="45720" rtlCol="0" anchor="ctr"/>
          <a:lstStyle>
            <a:lvl1pPr algn="l" eaLnBrk="1" fontAlgn="auto" hangingPunct="1">
              <a:spcBef>
                <a:spcPts val="0"/>
              </a:spcBef>
              <a:spcAft>
                <a:spcPts val="0"/>
              </a:spcAft>
              <a:defRPr sz="1000" spc="0" baseline="0">
                <a:solidFill>
                  <a:schemeClr val="accent1"/>
                </a:solidFill>
                <a:latin typeface="Arial" panose="020B0604020202020204" pitchFamily="34" charset="0"/>
                <a:cs typeface="Arial" panose="020B0604020202020204" pitchFamily="34" charset="0"/>
              </a:defRPr>
            </a:lvl1pPr>
          </a:lstStyle>
          <a:p>
            <a:pPr>
              <a:defRPr/>
            </a:pPr>
            <a:endParaRPr lang="en-US" dirty="0"/>
          </a:p>
        </p:txBody>
      </p:sp>
      <p:sp>
        <p:nvSpPr>
          <p:cNvPr id="5" name="Slide Number Placeholder 5">
            <a:extLst>
              <a:ext uri="{FF2B5EF4-FFF2-40B4-BE49-F238E27FC236}">
                <a16:creationId xmlns:a16="http://schemas.microsoft.com/office/drawing/2014/main" id="{F6E15CE3-40BC-59A1-5EE7-A588DF29C89F}"/>
              </a:ext>
            </a:extLst>
          </p:cNvPr>
          <p:cNvSpPr>
            <a:spLocks noGrp="1"/>
          </p:cNvSpPr>
          <p:nvPr>
            <p:ph type="sldNum" sz="quarter" idx="12"/>
          </p:nvPr>
        </p:nvSpPr>
        <p:spPr>
          <a:xfrm>
            <a:off x="6334125" y="6356350"/>
            <a:ext cx="15144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chemeClr val="accent1"/>
                </a:solidFill>
                <a:latin typeface="Arial" panose="020B0604020202020204" pitchFamily="34" charset="0"/>
                <a:cs typeface="Arial" panose="020B0604020202020204" pitchFamily="34" charset="0"/>
              </a:defRPr>
            </a:lvl1pPr>
          </a:lstStyle>
          <a:p>
            <a:pPr>
              <a:defRPr/>
            </a:pPr>
            <a:fld id="{FF64397D-C302-418B-A8AA-392B9F126137}" type="slidenum">
              <a:rPr lang="en-US" altLang="en-US"/>
              <a:pPr>
                <a:defRPr/>
              </a:pPr>
              <a:t>‹#›</a:t>
            </a:fld>
            <a:endParaRPr lang="en-US" altLang="en-US" dirty="0"/>
          </a:p>
        </p:txBody>
      </p:sp>
    </p:spTree>
    <p:extLst>
      <p:ext uri="{BB962C8B-B14F-4D97-AF65-F5344CB8AC3E}">
        <p14:creationId xmlns:p14="http://schemas.microsoft.com/office/powerpoint/2010/main" val="8605928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04 End Slide_Landscape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E8D5E4D-17BB-FA36-B221-F1C2E54407CE}"/>
              </a:ext>
            </a:extLst>
          </p:cNvPr>
          <p:cNvSpPr/>
          <p:nvPr userDrawn="1"/>
        </p:nvSpPr>
        <p:spPr>
          <a:xfrm>
            <a:off x="0" y="1665288"/>
            <a:ext cx="9144000" cy="5192712"/>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4" name="Picture 2" descr="Graphical user interface, application, Word&#10;&#10;Description automatically generated">
            <a:extLst>
              <a:ext uri="{FF2B5EF4-FFF2-40B4-BE49-F238E27FC236}">
                <a16:creationId xmlns:a16="http://schemas.microsoft.com/office/drawing/2014/main" id="{54BE9EC7-07D5-4B72-9E4A-F0EA21F9082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975475" y="0"/>
            <a:ext cx="2168525"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AF64FA3D-C936-74EC-B304-3509E672DCAD}"/>
              </a:ext>
            </a:extLst>
          </p:cNvPr>
          <p:cNvSpPr txBox="1">
            <a:spLocks/>
          </p:cNvSpPr>
          <p:nvPr userDrawn="1"/>
        </p:nvSpPr>
        <p:spPr>
          <a:xfrm>
            <a:off x="2001838" y="2105025"/>
            <a:ext cx="4991100" cy="582613"/>
          </a:xfrm>
          <a:prstGeom prst="rect">
            <a:avLst/>
          </a:prstGeom>
        </p:spPr>
        <p:txBody>
          <a:bodyPr>
            <a:normAutofit/>
          </a:bodyPr>
          <a:lstStyle>
            <a:lvl1pPr algn="l" defTabSz="914400" rtl="0" eaLnBrk="1" latinLnBrk="0" hangingPunct="1">
              <a:lnSpc>
                <a:spcPct val="90000"/>
              </a:lnSpc>
              <a:spcBef>
                <a:spcPct val="0"/>
              </a:spcBef>
              <a:buNone/>
              <a:defRPr sz="3000" b="1" i="0" kern="1200">
                <a:solidFill>
                  <a:schemeClr val="bg1"/>
                </a:solidFill>
                <a:latin typeface="Arial" panose="020B0604020202020204" pitchFamily="34" charset="0"/>
                <a:ea typeface="+mj-ea"/>
                <a:cs typeface="Arial" panose="020B0604020202020204" pitchFamily="34" charset="0"/>
              </a:defRPr>
            </a:lvl1pPr>
          </a:lstStyle>
          <a:p>
            <a:pPr>
              <a:defRPr/>
            </a:pPr>
            <a:r>
              <a:rPr lang="en-US" dirty="0"/>
              <a:t>Thank you</a:t>
            </a:r>
          </a:p>
        </p:txBody>
      </p:sp>
      <p:pic>
        <p:nvPicPr>
          <p:cNvPr id="6" name="Picture 4">
            <a:extLst>
              <a:ext uri="{FF2B5EF4-FFF2-40B4-BE49-F238E27FC236}">
                <a16:creationId xmlns:a16="http://schemas.microsoft.com/office/drawing/2014/main" id="{DA14005D-F9A6-69A6-4C4B-541852483B5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0813" y="433388"/>
            <a:ext cx="3186112"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EDA8324E-8638-6158-8D6D-BB2A39084D8E}"/>
              </a:ext>
            </a:extLst>
          </p:cNvPr>
          <p:cNvSpPr/>
          <p:nvPr userDrawn="1"/>
        </p:nvSpPr>
        <p:spPr>
          <a:xfrm>
            <a:off x="0" y="6424613"/>
            <a:ext cx="9144000" cy="433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Rectangle 8">
            <a:extLst>
              <a:ext uri="{FF2B5EF4-FFF2-40B4-BE49-F238E27FC236}">
                <a16:creationId xmlns:a16="http://schemas.microsoft.com/office/drawing/2014/main" id="{9FD951C5-0C9D-73F5-8E1E-08394CFCBFCA}"/>
              </a:ext>
            </a:extLst>
          </p:cNvPr>
          <p:cNvSpPr/>
          <p:nvPr userDrawn="1"/>
        </p:nvSpPr>
        <p:spPr>
          <a:xfrm>
            <a:off x="-1588" y="0"/>
            <a:ext cx="6969126" cy="433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0" name="Text Placeholder 14">
            <a:extLst>
              <a:ext uri="{FF2B5EF4-FFF2-40B4-BE49-F238E27FC236}">
                <a16:creationId xmlns:a16="http://schemas.microsoft.com/office/drawing/2014/main" id="{96B80E9D-A488-11E0-12F2-84FEB0F6AA75}"/>
              </a:ext>
            </a:extLst>
          </p:cNvPr>
          <p:cNvSpPr txBox="1">
            <a:spLocks/>
          </p:cNvSpPr>
          <p:nvPr userDrawn="1"/>
        </p:nvSpPr>
        <p:spPr>
          <a:xfrm>
            <a:off x="573088" y="82550"/>
            <a:ext cx="7997825"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b="1" dirty="0">
                <a:solidFill>
                  <a:srgbClr val="C00000"/>
                </a:solidFill>
              </a:rPr>
              <a:t>Choose a security classification, go to View &gt; Slide Master: UNOFFICIAL / OFFICIAL / OFFICIAL: SENSITIVE</a:t>
            </a:r>
          </a:p>
        </p:txBody>
      </p:sp>
      <p:sp>
        <p:nvSpPr>
          <p:cNvPr id="11" name="Text Placeholder 14">
            <a:extLst>
              <a:ext uri="{FF2B5EF4-FFF2-40B4-BE49-F238E27FC236}">
                <a16:creationId xmlns:a16="http://schemas.microsoft.com/office/drawing/2014/main" id="{7A3B1AB3-8240-B576-075E-5E894F9454B9}"/>
              </a:ext>
            </a:extLst>
          </p:cNvPr>
          <p:cNvSpPr txBox="1">
            <a:spLocks/>
          </p:cNvSpPr>
          <p:nvPr userDrawn="1"/>
        </p:nvSpPr>
        <p:spPr>
          <a:xfrm>
            <a:off x="573088" y="6489700"/>
            <a:ext cx="7997825"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b="1" dirty="0">
                <a:solidFill>
                  <a:srgbClr val="C00000"/>
                </a:solidFill>
              </a:rPr>
              <a:t>Choose a security classification, go to View &gt; Slide Master: UNOFFICIAL / OFFICIAL / OFFICIAL: SENSITIVE</a:t>
            </a:r>
          </a:p>
        </p:txBody>
      </p:sp>
      <p:sp>
        <p:nvSpPr>
          <p:cNvPr id="8" name="Picture Placeholder 4"/>
          <p:cNvSpPr>
            <a:spLocks noGrp="1"/>
          </p:cNvSpPr>
          <p:nvPr>
            <p:ph type="pic" sz="quarter" idx="10"/>
          </p:nvPr>
        </p:nvSpPr>
        <p:spPr>
          <a:xfrm>
            <a:off x="0" y="1665287"/>
            <a:ext cx="9144000" cy="5192711"/>
          </a:xfrm>
          <a:prstGeom prst="rect">
            <a:avLst/>
          </a:prstGeom>
        </p:spPr>
        <p:txBody>
          <a:bodyPr/>
          <a:lstStyle>
            <a:lvl1pPr>
              <a:defRPr sz="3000">
                <a:solidFill>
                  <a:srgbClr val="2461E5"/>
                </a:solidFill>
                <a:latin typeface="Arial" panose="020B0604020202020204" pitchFamily="34" charset="0"/>
                <a:cs typeface="Arial" panose="020B0604020202020204" pitchFamily="34" charset="0"/>
              </a:defRPr>
            </a:lvl1pPr>
          </a:lstStyle>
          <a:p>
            <a:pPr lvl="0"/>
            <a:r>
              <a:rPr lang="en-US" noProof="0" dirty="0"/>
              <a:t>Click icon to add picture</a:t>
            </a:r>
          </a:p>
        </p:txBody>
      </p:sp>
      <p:sp>
        <p:nvSpPr>
          <p:cNvPr id="3" name="Subtitle 2"/>
          <p:cNvSpPr>
            <a:spLocks noGrp="1"/>
          </p:cNvSpPr>
          <p:nvPr>
            <p:ph type="subTitle" idx="1"/>
          </p:nvPr>
        </p:nvSpPr>
        <p:spPr>
          <a:xfrm>
            <a:off x="2001186" y="2987676"/>
            <a:ext cx="4991725" cy="2437359"/>
          </a:xfrm>
        </p:spPr>
        <p:txBody>
          <a:bodyPr wrap="square" anchor="t"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spc="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1993501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03 Content Slide_Text and images">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AB796D4A-BE71-4301-397C-8FFC7560550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9"/>
          <p:cNvSpPr>
            <a:spLocks noGrp="1"/>
          </p:cNvSpPr>
          <p:nvPr>
            <p:ph type="pic" sz="quarter" idx="11"/>
          </p:nvPr>
        </p:nvSpPr>
        <p:spPr>
          <a:xfrm>
            <a:off x="4572000" y="1265238"/>
            <a:ext cx="4152900" cy="2328122"/>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2" name="Picture Placeholder 9"/>
          <p:cNvSpPr>
            <a:spLocks noGrp="1"/>
          </p:cNvSpPr>
          <p:nvPr>
            <p:ph type="pic" sz="quarter" idx="12"/>
          </p:nvPr>
        </p:nvSpPr>
        <p:spPr>
          <a:xfrm>
            <a:off x="4572000" y="3708892"/>
            <a:ext cx="4152900" cy="2328122"/>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4" name="Text Placeholder 3"/>
          <p:cNvSpPr>
            <a:spLocks noGrp="1"/>
          </p:cNvSpPr>
          <p:nvPr>
            <p:ph type="body" sz="quarter" idx="10"/>
          </p:nvPr>
        </p:nvSpPr>
        <p:spPr>
          <a:xfrm>
            <a:off x="380999" y="1265237"/>
            <a:ext cx="3902901" cy="365125"/>
          </a:xfrm>
          <a:prstGeom prst="rect">
            <a:avLst/>
          </a:prstGeom>
        </p:spPr>
        <p:txBody>
          <a:bodyPr/>
          <a:lstStyle>
            <a:lvl1pPr marL="0" indent="0">
              <a:buNone/>
              <a:defRPr spc="0" baseline="0">
                <a:latin typeface="Arial" panose="020B0604020202020204" pitchFamily="34" charset="0"/>
                <a:cs typeface="Arial" panose="020B0604020202020204" pitchFamily="34" charset="0"/>
              </a:defRPr>
            </a:lvl1pPr>
            <a:lvl2pPr marL="0" indent="0">
              <a:buFont typeface="Arial" panose="020B0604020202020204" pitchFamily="34" charset="0"/>
              <a:buNone/>
              <a:defRPr sz="16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15" name="Text Placeholder 14"/>
          <p:cNvSpPr>
            <a:spLocks noGrp="1"/>
          </p:cNvSpPr>
          <p:nvPr>
            <p:ph type="body" sz="quarter" idx="13"/>
          </p:nvPr>
        </p:nvSpPr>
        <p:spPr>
          <a:xfrm>
            <a:off x="381000" y="1816100"/>
            <a:ext cx="3903664" cy="4228798"/>
          </a:xfrm>
          <a:prstGeom prst="rect">
            <a:avLst/>
          </a:prstGeom>
        </p:spPr>
        <p:txBody>
          <a:bodyPr/>
          <a:lstStyle>
            <a:lvl1pPr marL="0" indent="0">
              <a:buNone/>
              <a:defRPr sz="1600" spc="0" baseline="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Date Placeholder 3">
            <a:extLst>
              <a:ext uri="{FF2B5EF4-FFF2-40B4-BE49-F238E27FC236}">
                <a16:creationId xmlns:a16="http://schemas.microsoft.com/office/drawing/2014/main" id="{D5056CD5-0335-2EC0-6D7E-B2FAD095CDAC}"/>
              </a:ext>
            </a:extLst>
          </p:cNvPr>
          <p:cNvSpPr>
            <a:spLocks noGrp="1"/>
          </p:cNvSpPr>
          <p:nvPr>
            <p:ph type="dt" sz="half" idx="14"/>
          </p:nvPr>
        </p:nvSpPr>
        <p:spPr>
          <a:xfrm>
            <a:off x="381000" y="6356350"/>
            <a:ext cx="2152650" cy="365125"/>
          </a:xfrm>
          <a:prstGeom prst="rect">
            <a:avLst/>
          </a:prstGeom>
        </p:spPr>
        <p:txBody>
          <a:bodyPr vert="horz" lIns="91440" tIns="45720" rIns="91440" bIns="45720" rtlCol="0" anchor="ctr"/>
          <a:lstStyle>
            <a:lvl1pPr algn="l" eaLnBrk="1" fontAlgn="auto" hangingPunct="1">
              <a:spcBef>
                <a:spcPts val="0"/>
              </a:spcBef>
              <a:spcAft>
                <a:spcPts val="0"/>
              </a:spcAft>
              <a:defRPr sz="1000" spc="0" baseline="0">
                <a:solidFill>
                  <a:schemeClr val="accent1"/>
                </a:solidFill>
                <a:latin typeface="Arial" panose="020B0604020202020204" pitchFamily="34" charset="0"/>
                <a:cs typeface="Arial" panose="020B0604020202020204" pitchFamily="34" charset="0"/>
              </a:defRPr>
            </a:lvl1pPr>
          </a:lstStyle>
          <a:p>
            <a:pPr>
              <a:defRPr/>
            </a:pPr>
            <a:endParaRPr lang="en-US" dirty="0"/>
          </a:p>
        </p:txBody>
      </p:sp>
      <p:sp>
        <p:nvSpPr>
          <p:cNvPr id="5" name="Slide Number Placeholder 5">
            <a:extLst>
              <a:ext uri="{FF2B5EF4-FFF2-40B4-BE49-F238E27FC236}">
                <a16:creationId xmlns:a16="http://schemas.microsoft.com/office/drawing/2014/main" id="{1E02FB4C-E018-90C5-4900-284DD2729090}"/>
              </a:ext>
            </a:extLst>
          </p:cNvPr>
          <p:cNvSpPr>
            <a:spLocks noGrp="1"/>
          </p:cNvSpPr>
          <p:nvPr>
            <p:ph type="sldNum" sz="quarter" idx="15"/>
          </p:nvPr>
        </p:nvSpPr>
        <p:spPr>
          <a:xfrm>
            <a:off x="6334125" y="6356350"/>
            <a:ext cx="15144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chemeClr val="accent1"/>
                </a:solidFill>
                <a:latin typeface="Arial" panose="020B0604020202020204" pitchFamily="34" charset="0"/>
                <a:cs typeface="Arial" panose="020B0604020202020204" pitchFamily="34" charset="0"/>
              </a:defRPr>
            </a:lvl1pPr>
          </a:lstStyle>
          <a:p>
            <a:pPr>
              <a:defRPr/>
            </a:pPr>
            <a:fld id="{A42FDA47-80E9-4908-B772-40DF056F8954}" type="slidenum">
              <a:rPr lang="en-US" altLang="en-US"/>
              <a:pPr>
                <a:defRPr/>
              </a:pPr>
              <a:t>‹#›</a:t>
            </a:fld>
            <a:endParaRPr lang="en-US" altLang="en-US" dirty="0"/>
          </a:p>
        </p:txBody>
      </p:sp>
    </p:spTree>
    <p:extLst>
      <p:ext uri="{BB962C8B-B14F-4D97-AF65-F5344CB8AC3E}">
        <p14:creationId xmlns:p14="http://schemas.microsoft.com/office/powerpoint/2010/main" val="136727060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2_03 Content Slide_Chart-Graph">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C40CBA53-8C5C-C20D-85E2-D104683714A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hart Placeholder 12"/>
          <p:cNvSpPr>
            <a:spLocks noGrp="1"/>
          </p:cNvSpPr>
          <p:nvPr>
            <p:ph type="chart" sz="quarter" idx="14"/>
          </p:nvPr>
        </p:nvSpPr>
        <p:spPr>
          <a:xfrm>
            <a:off x="380999" y="1903719"/>
            <a:ext cx="8343900" cy="417546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0"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12" name="Text Placeholder 3"/>
          <p:cNvSpPr>
            <a:spLocks noGrp="1"/>
          </p:cNvSpPr>
          <p:nvPr>
            <p:ph type="body" sz="quarter" idx="10"/>
          </p:nvPr>
        </p:nvSpPr>
        <p:spPr>
          <a:xfrm>
            <a:off x="380999" y="1265237"/>
            <a:ext cx="8343900" cy="365125"/>
          </a:xfrm>
          <a:prstGeom prst="rect">
            <a:avLst/>
          </a:prstGeom>
        </p:spPr>
        <p:txBody>
          <a:bodyPr/>
          <a:lstStyle>
            <a:lvl1pPr marL="0" indent="0">
              <a:buNone/>
              <a:defRPr spc="0" baseline="0">
                <a:latin typeface="Arial" panose="020B0604020202020204" pitchFamily="34" charset="0"/>
                <a:cs typeface="Arial" panose="020B0604020202020204" pitchFamily="34" charset="0"/>
              </a:defRPr>
            </a:lvl1pPr>
            <a:lvl2pPr marL="0" indent="0">
              <a:buFont typeface="Arial" panose="020B0604020202020204" pitchFamily="34" charset="0"/>
              <a:buNone/>
              <a:defRPr sz="16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3" name="Date Placeholder 3">
            <a:extLst>
              <a:ext uri="{FF2B5EF4-FFF2-40B4-BE49-F238E27FC236}">
                <a16:creationId xmlns:a16="http://schemas.microsoft.com/office/drawing/2014/main" id="{6F57C983-6B13-48DD-C0F3-956617A6802C}"/>
              </a:ext>
            </a:extLst>
          </p:cNvPr>
          <p:cNvSpPr>
            <a:spLocks noGrp="1"/>
          </p:cNvSpPr>
          <p:nvPr>
            <p:ph type="dt" sz="half" idx="15"/>
          </p:nvPr>
        </p:nvSpPr>
        <p:spPr>
          <a:xfrm>
            <a:off x="381000" y="6356350"/>
            <a:ext cx="2152650" cy="365125"/>
          </a:xfrm>
          <a:prstGeom prst="rect">
            <a:avLst/>
          </a:prstGeom>
        </p:spPr>
        <p:txBody>
          <a:bodyPr vert="horz" lIns="91440" tIns="45720" rIns="91440" bIns="45720" rtlCol="0" anchor="ctr"/>
          <a:lstStyle>
            <a:lvl1pPr algn="l" eaLnBrk="1" fontAlgn="auto" hangingPunct="1">
              <a:spcBef>
                <a:spcPts val="0"/>
              </a:spcBef>
              <a:spcAft>
                <a:spcPts val="0"/>
              </a:spcAft>
              <a:defRPr sz="1000" spc="0" baseline="0">
                <a:solidFill>
                  <a:schemeClr val="accent1"/>
                </a:solidFill>
                <a:latin typeface="Arial" panose="020B0604020202020204" pitchFamily="34" charset="0"/>
                <a:cs typeface="Arial" panose="020B0604020202020204" pitchFamily="34" charset="0"/>
              </a:defRPr>
            </a:lvl1pPr>
          </a:lstStyle>
          <a:p>
            <a:pPr>
              <a:defRPr/>
            </a:pPr>
            <a:endParaRPr lang="en-US" dirty="0"/>
          </a:p>
        </p:txBody>
      </p:sp>
      <p:sp>
        <p:nvSpPr>
          <p:cNvPr id="4" name="Slide Number Placeholder 5">
            <a:extLst>
              <a:ext uri="{FF2B5EF4-FFF2-40B4-BE49-F238E27FC236}">
                <a16:creationId xmlns:a16="http://schemas.microsoft.com/office/drawing/2014/main" id="{F1676578-7B9E-47E8-D947-01976FA9F25D}"/>
              </a:ext>
            </a:extLst>
          </p:cNvPr>
          <p:cNvSpPr>
            <a:spLocks noGrp="1"/>
          </p:cNvSpPr>
          <p:nvPr>
            <p:ph type="sldNum" sz="quarter" idx="16"/>
          </p:nvPr>
        </p:nvSpPr>
        <p:spPr>
          <a:xfrm>
            <a:off x="6334125" y="6356350"/>
            <a:ext cx="15144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chemeClr val="accent1"/>
                </a:solidFill>
                <a:latin typeface="Arial" panose="020B0604020202020204" pitchFamily="34" charset="0"/>
                <a:cs typeface="Arial" panose="020B0604020202020204" pitchFamily="34" charset="0"/>
              </a:defRPr>
            </a:lvl1pPr>
          </a:lstStyle>
          <a:p>
            <a:pPr>
              <a:defRPr/>
            </a:pPr>
            <a:fld id="{50B65B86-02C9-4741-BC7C-597A131173AF}" type="slidenum">
              <a:rPr lang="en-US" altLang="en-US"/>
              <a:pPr>
                <a:defRPr/>
              </a:pPr>
              <a:t>‹#›</a:t>
            </a:fld>
            <a:endParaRPr lang="en-US" altLang="en-US" dirty="0"/>
          </a:p>
        </p:txBody>
      </p:sp>
    </p:spTree>
    <p:extLst>
      <p:ext uri="{BB962C8B-B14F-4D97-AF65-F5344CB8AC3E}">
        <p14:creationId xmlns:p14="http://schemas.microsoft.com/office/powerpoint/2010/main" val="384358503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03 Content Slide_Two Images">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F9BDC909-3CEB-FDC4-B8D8-1F8FE8C2167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9"/>
          <p:cNvSpPr>
            <a:spLocks noGrp="1"/>
          </p:cNvSpPr>
          <p:nvPr>
            <p:ph type="pic" sz="quarter" idx="11"/>
          </p:nvPr>
        </p:nvSpPr>
        <p:spPr>
          <a:xfrm>
            <a:off x="380999" y="1268412"/>
            <a:ext cx="4002589" cy="4683600"/>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3" name="Picture Placeholder 9"/>
          <p:cNvSpPr>
            <a:spLocks noGrp="1"/>
          </p:cNvSpPr>
          <p:nvPr>
            <p:ph type="pic" sz="quarter" idx="12"/>
          </p:nvPr>
        </p:nvSpPr>
        <p:spPr>
          <a:xfrm>
            <a:off x="4722313" y="1268412"/>
            <a:ext cx="4002587" cy="4683600"/>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E43CC51A-C544-9E05-A568-C26989A0266E}"/>
              </a:ext>
            </a:extLst>
          </p:cNvPr>
          <p:cNvSpPr>
            <a:spLocks noGrp="1"/>
          </p:cNvSpPr>
          <p:nvPr>
            <p:ph type="dt" sz="half" idx="13"/>
          </p:nvPr>
        </p:nvSpPr>
        <p:spPr>
          <a:xfrm>
            <a:off x="381000" y="6356350"/>
            <a:ext cx="2152650" cy="365125"/>
          </a:xfrm>
          <a:prstGeom prst="rect">
            <a:avLst/>
          </a:prstGeom>
        </p:spPr>
        <p:txBody>
          <a:bodyPr vert="horz" lIns="91440" tIns="45720" rIns="91440" bIns="45720" rtlCol="0" anchor="ctr"/>
          <a:lstStyle>
            <a:lvl1pPr algn="l" eaLnBrk="1" fontAlgn="auto" hangingPunct="1">
              <a:spcBef>
                <a:spcPts val="0"/>
              </a:spcBef>
              <a:spcAft>
                <a:spcPts val="0"/>
              </a:spcAft>
              <a:defRPr sz="1000" spc="0" baseline="0">
                <a:solidFill>
                  <a:schemeClr val="accent1"/>
                </a:solidFill>
                <a:latin typeface="Arial" panose="020B0604020202020204" pitchFamily="34" charset="0"/>
                <a:cs typeface="Arial" panose="020B0604020202020204" pitchFamily="34" charset="0"/>
              </a:defRPr>
            </a:lvl1pPr>
          </a:lstStyle>
          <a:p>
            <a:pPr>
              <a:defRPr/>
            </a:pPr>
            <a:endParaRPr lang="en-US" dirty="0"/>
          </a:p>
        </p:txBody>
      </p:sp>
      <p:sp>
        <p:nvSpPr>
          <p:cNvPr id="5" name="Slide Number Placeholder 5">
            <a:extLst>
              <a:ext uri="{FF2B5EF4-FFF2-40B4-BE49-F238E27FC236}">
                <a16:creationId xmlns:a16="http://schemas.microsoft.com/office/drawing/2014/main" id="{B5D6E844-5D1D-1A0E-46AE-FC82D776D214}"/>
              </a:ext>
            </a:extLst>
          </p:cNvPr>
          <p:cNvSpPr>
            <a:spLocks noGrp="1"/>
          </p:cNvSpPr>
          <p:nvPr>
            <p:ph type="sldNum" sz="quarter" idx="14"/>
          </p:nvPr>
        </p:nvSpPr>
        <p:spPr>
          <a:xfrm>
            <a:off x="6334125" y="6356350"/>
            <a:ext cx="15144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chemeClr val="accent1"/>
                </a:solidFill>
                <a:latin typeface="Arial" panose="020B0604020202020204" pitchFamily="34" charset="0"/>
                <a:cs typeface="Arial" panose="020B0604020202020204" pitchFamily="34" charset="0"/>
              </a:defRPr>
            </a:lvl1pPr>
          </a:lstStyle>
          <a:p>
            <a:pPr>
              <a:defRPr/>
            </a:pPr>
            <a:fld id="{B86CB507-2471-46DA-81ED-775FCC2FE0B8}" type="slidenum">
              <a:rPr lang="en-US" altLang="en-US"/>
              <a:pPr>
                <a:defRPr/>
              </a:pPr>
              <a:t>‹#›</a:t>
            </a:fld>
            <a:endParaRPr lang="en-US" altLang="en-US" dirty="0"/>
          </a:p>
        </p:txBody>
      </p:sp>
    </p:spTree>
    <p:extLst>
      <p:ext uri="{BB962C8B-B14F-4D97-AF65-F5344CB8AC3E}">
        <p14:creationId xmlns:p14="http://schemas.microsoft.com/office/powerpoint/2010/main" val="232714694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03 Content Slide_Four Images">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56492193-3217-2A5F-4FF0-EEF6838C36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icture Placeholder 9"/>
          <p:cNvSpPr>
            <a:spLocks noGrp="1"/>
          </p:cNvSpPr>
          <p:nvPr>
            <p:ph type="pic" sz="quarter" idx="13"/>
          </p:nvPr>
        </p:nvSpPr>
        <p:spPr>
          <a:xfrm>
            <a:off x="381000" y="3683315"/>
            <a:ext cx="4002587" cy="225145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4" name="Picture Placeholder 9"/>
          <p:cNvSpPr>
            <a:spLocks noGrp="1"/>
          </p:cNvSpPr>
          <p:nvPr>
            <p:ph type="pic" sz="quarter" idx="14"/>
          </p:nvPr>
        </p:nvSpPr>
        <p:spPr>
          <a:xfrm>
            <a:off x="380999" y="1265236"/>
            <a:ext cx="4002587" cy="2251453"/>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5" name="Picture Placeholder 9"/>
          <p:cNvSpPr>
            <a:spLocks noGrp="1"/>
          </p:cNvSpPr>
          <p:nvPr>
            <p:ph type="pic" sz="quarter" idx="15"/>
          </p:nvPr>
        </p:nvSpPr>
        <p:spPr>
          <a:xfrm>
            <a:off x="4722313" y="3683315"/>
            <a:ext cx="4002587" cy="225145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6" name="Picture Placeholder 9"/>
          <p:cNvSpPr>
            <a:spLocks noGrp="1"/>
          </p:cNvSpPr>
          <p:nvPr>
            <p:ph type="pic" sz="quarter" idx="16"/>
          </p:nvPr>
        </p:nvSpPr>
        <p:spPr>
          <a:xfrm>
            <a:off x="4722312" y="1265237"/>
            <a:ext cx="4002587" cy="225145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Date Placeholder 3">
            <a:extLst>
              <a:ext uri="{FF2B5EF4-FFF2-40B4-BE49-F238E27FC236}">
                <a16:creationId xmlns:a16="http://schemas.microsoft.com/office/drawing/2014/main" id="{97217F65-FA9E-BF5E-4AAF-EF12ECFF1C41}"/>
              </a:ext>
            </a:extLst>
          </p:cNvPr>
          <p:cNvSpPr>
            <a:spLocks noGrp="1"/>
          </p:cNvSpPr>
          <p:nvPr>
            <p:ph type="dt" sz="half" idx="17"/>
          </p:nvPr>
        </p:nvSpPr>
        <p:spPr>
          <a:xfrm>
            <a:off x="381000" y="6356350"/>
            <a:ext cx="2152650" cy="365125"/>
          </a:xfrm>
          <a:prstGeom prst="rect">
            <a:avLst/>
          </a:prstGeom>
        </p:spPr>
        <p:txBody>
          <a:bodyPr vert="horz" lIns="91440" tIns="45720" rIns="91440" bIns="45720" rtlCol="0" anchor="ctr"/>
          <a:lstStyle>
            <a:lvl1pPr algn="l" eaLnBrk="1" fontAlgn="auto" hangingPunct="1">
              <a:spcBef>
                <a:spcPts val="0"/>
              </a:spcBef>
              <a:spcAft>
                <a:spcPts val="0"/>
              </a:spcAft>
              <a:defRPr sz="1000" spc="0" baseline="0">
                <a:solidFill>
                  <a:schemeClr val="accent1"/>
                </a:solidFill>
                <a:latin typeface="Arial" panose="020B0604020202020204" pitchFamily="34" charset="0"/>
                <a:cs typeface="Arial" panose="020B0604020202020204" pitchFamily="34" charset="0"/>
              </a:defRPr>
            </a:lvl1pPr>
          </a:lstStyle>
          <a:p>
            <a:pPr>
              <a:defRPr/>
            </a:pPr>
            <a:endParaRPr lang="en-US" dirty="0"/>
          </a:p>
        </p:txBody>
      </p:sp>
      <p:sp>
        <p:nvSpPr>
          <p:cNvPr id="5" name="Slide Number Placeholder 5">
            <a:extLst>
              <a:ext uri="{FF2B5EF4-FFF2-40B4-BE49-F238E27FC236}">
                <a16:creationId xmlns:a16="http://schemas.microsoft.com/office/drawing/2014/main" id="{AD280D40-DA1A-48F3-FDC2-83E81308E7DE}"/>
              </a:ext>
            </a:extLst>
          </p:cNvPr>
          <p:cNvSpPr>
            <a:spLocks noGrp="1"/>
          </p:cNvSpPr>
          <p:nvPr>
            <p:ph type="sldNum" sz="quarter" idx="18"/>
          </p:nvPr>
        </p:nvSpPr>
        <p:spPr>
          <a:xfrm>
            <a:off x="6334125" y="6356350"/>
            <a:ext cx="1514475"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chemeClr val="accent1"/>
                </a:solidFill>
                <a:latin typeface="Arial" panose="020B0604020202020204" pitchFamily="34" charset="0"/>
                <a:cs typeface="Arial" panose="020B0604020202020204" pitchFamily="34" charset="0"/>
              </a:defRPr>
            </a:lvl1pPr>
          </a:lstStyle>
          <a:p>
            <a:pPr>
              <a:defRPr/>
            </a:pPr>
            <a:fld id="{CB0F2519-FE57-4680-95C4-2D613E8C488B}" type="slidenum">
              <a:rPr lang="en-US" altLang="en-US"/>
              <a:pPr>
                <a:defRPr/>
              </a:pPr>
              <a:t>‹#›</a:t>
            </a:fld>
            <a:endParaRPr lang="en-US" altLang="en-US" dirty="0"/>
          </a:p>
        </p:txBody>
      </p:sp>
    </p:spTree>
    <p:extLst>
      <p:ext uri="{BB962C8B-B14F-4D97-AF65-F5344CB8AC3E}">
        <p14:creationId xmlns:p14="http://schemas.microsoft.com/office/powerpoint/2010/main" val="111510297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02 Section Title_White">
    <p:spTree>
      <p:nvGrpSpPr>
        <p:cNvPr id="1" name=""/>
        <p:cNvGrpSpPr/>
        <p:nvPr/>
      </p:nvGrpSpPr>
      <p:grpSpPr>
        <a:xfrm>
          <a:off x="0" y="0"/>
          <a:ext cx="0" cy="0"/>
          <a:chOff x="0" y="0"/>
          <a:chExt cx="0" cy="0"/>
        </a:xfrm>
      </p:grpSpPr>
      <p:pic>
        <p:nvPicPr>
          <p:cNvPr id="4" name="Picture 1" descr="A black and white logo&#10;&#10;Description automatically generated with low confidence">
            <a:extLst>
              <a:ext uri="{FF2B5EF4-FFF2-40B4-BE49-F238E27FC236}">
                <a16:creationId xmlns:a16="http://schemas.microsoft.com/office/drawing/2014/main" id="{451FEC82-6FA7-138D-C32A-6D30E80630F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9100" y="717550"/>
            <a:ext cx="5508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001188" y="1835063"/>
            <a:ext cx="4991724" cy="943062"/>
          </a:xfrm>
          <a:prstGeom prst="rect">
            <a:avLst/>
          </a:prstGeom>
        </p:spPr>
        <p:txBody>
          <a:bodyPr anchor="t" anchorCtr="0">
            <a:normAutofit/>
          </a:bodyPr>
          <a:lstStyle>
            <a:lvl1pPr algn="l">
              <a:defRPr sz="3000"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001186" y="2911476"/>
            <a:ext cx="4991725" cy="365125"/>
          </a:xfrm>
          <a:prstGeom prst="rect">
            <a:avLst/>
          </a:prstGeom>
        </p:spPr>
        <p:txBody>
          <a:bodyPr anchor="t" anchorCtr="0">
            <a:normAutofit/>
          </a:bodyPr>
          <a:lstStyle>
            <a:lvl1pPr marL="0" indent="0" algn="l">
              <a:buNone/>
              <a:defRPr sz="2000" spc="-50"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7385946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03 Content Slide_Text_Basic">
    <p:spTree>
      <p:nvGrpSpPr>
        <p:cNvPr id="1" name=""/>
        <p:cNvGrpSpPr/>
        <p:nvPr/>
      </p:nvGrpSpPr>
      <p:grpSpPr>
        <a:xfrm>
          <a:off x="0" y="0"/>
          <a:ext cx="0" cy="0"/>
          <a:chOff x="0" y="0"/>
          <a:chExt cx="0" cy="0"/>
        </a:xfrm>
      </p:grpSpPr>
      <p:pic>
        <p:nvPicPr>
          <p:cNvPr id="3" name="Picture 1" descr="A picture containing light, vector graphics&#10;&#10;Description automatically generated">
            <a:extLst>
              <a:ext uri="{FF2B5EF4-FFF2-40B4-BE49-F238E27FC236}">
                <a16:creationId xmlns:a16="http://schemas.microsoft.com/office/drawing/2014/main" id="{B01967F9-434D-4E38-F70A-E13CA21A304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4"/>
          </p:nvPr>
        </p:nvSpPr>
        <p:spPr>
          <a:xfrm>
            <a:off x="381000" y="1265237"/>
            <a:ext cx="8343900" cy="4686301"/>
          </a:xfrm>
          <a:prstGeom prst="rect">
            <a:avLst/>
          </a:prstGeom>
        </p:spPr>
        <p:txBody>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6FB6239B-2690-AE17-37A6-60808E1E175F}"/>
              </a:ext>
            </a:extLst>
          </p:cNvPr>
          <p:cNvSpPr>
            <a:spLocks noGrp="1"/>
          </p:cNvSpPr>
          <p:nvPr>
            <p:ph type="sldNum" sz="quarter" idx="15"/>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48A571CB-F387-4465-AA0E-FEA70D619AF3}" type="slidenum">
              <a:rPr lang="en-US"/>
              <a:pPr>
                <a:defRPr/>
              </a:pPr>
              <a:t>‹#›</a:t>
            </a:fld>
            <a:endParaRPr lang="en-US" dirty="0"/>
          </a:p>
        </p:txBody>
      </p:sp>
    </p:spTree>
    <p:extLst>
      <p:ext uri="{BB962C8B-B14F-4D97-AF65-F5344CB8AC3E}">
        <p14:creationId xmlns:p14="http://schemas.microsoft.com/office/powerpoint/2010/main" val="94244096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03 Content Slide_Text_Basic-Subheading">
    <p:spTree>
      <p:nvGrpSpPr>
        <p:cNvPr id="1" name=""/>
        <p:cNvGrpSpPr/>
        <p:nvPr/>
      </p:nvGrpSpPr>
      <p:grpSpPr>
        <a:xfrm>
          <a:off x="0" y="0"/>
          <a:ext cx="0" cy="0"/>
          <a:chOff x="0" y="0"/>
          <a:chExt cx="0" cy="0"/>
        </a:xfrm>
      </p:grpSpPr>
      <p:pic>
        <p:nvPicPr>
          <p:cNvPr id="3" name="Picture 1" descr="A picture containing light, vector graphics&#10;&#10;Description automatically generated">
            <a:extLst>
              <a:ext uri="{FF2B5EF4-FFF2-40B4-BE49-F238E27FC236}">
                <a16:creationId xmlns:a16="http://schemas.microsoft.com/office/drawing/2014/main" id="{3737D858-8AA2-CC78-77F0-7F4160F6D94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4"/>
          </p:nvPr>
        </p:nvSpPr>
        <p:spPr>
          <a:xfrm>
            <a:off x="381000" y="1816100"/>
            <a:ext cx="8343900" cy="4135438"/>
          </a:xfrm>
          <a:prstGeom prst="rect">
            <a:avLst/>
          </a:prstGeom>
        </p:spPr>
        <p:txBody>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3"/>
          <p:cNvSpPr>
            <a:spLocks noGrp="1"/>
          </p:cNvSpPr>
          <p:nvPr>
            <p:ph type="body" sz="quarter" idx="10"/>
          </p:nvPr>
        </p:nvSpPr>
        <p:spPr>
          <a:xfrm>
            <a:off x="380999" y="1265237"/>
            <a:ext cx="3902901" cy="365125"/>
          </a:xfrm>
          <a:prstGeom prst="rect">
            <a:avLst/>
          </a:prstGeom>
        </p:spPr>
        <p:txBody>
          <a:bodyPr/>
          <a:lstStyle>
            <a:lvl1pPr marL="0" indent="0">
              <a:buNone/>
              <a:defRPr spc="0" baseline="0">
                <a:latin typeface="Arial" panose="020B0604020202020204" pitchFamily="34" charset="0"/>
                <a:cs typeface="Arial" panose="020B0604020202020204" pitchFamily="34" charset="0"/>
              </a:defRPr>
            </a:lvl1pPr>
            <a:lvl2pPr marL="0" indent="0">
              <a:buFont typeface="Arial" panose="020B0604020202020204" pitchFamily="34" charset="0"/>
              <a:buNone/>
              <a:defRPr sz="16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4" name="Slide Number Placeholder 5">
            <a:extLst>
              <a:ext uri="{FF2B5EF4-FFF2-40B4-BE49-F238E27FC236}">
                <a16:creationId xmlns:a16="http://schemas.microsoft.com/office/drawing/2014/main" id="{D7544A62-89EB-99B2-EA34-FCC64043BB53}"/>
              </a:ext>
            </a:extLst>
          </p:cNvPr>
          <p:cNvSpPr>
            <a:spLocks noGrp="1"/>
          </p:cNvSpPr>
          <p:nvPr>
            <p:ph type="sldNum" sz="quarter" idx="15"/>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23AC189D-6647-43B9-975F-0364D14B61E6}" type="slidenum">
              <a:rPr lang="en-US"/>
              <a:pPr>
                <a:defRPr/>
              </a:pPr>
              <a:t>‹#›</a:t>
            </a:fld>
            <a:endParaRPr lang="en-US" dirty="0"/>
          </a:p>
        </p:txBody>
      </p:sp>
    </p:spTree>
    <p:extLst>
      <p:ext uri="{BB962C8B-B14F-4D97-AF65-F5344CB8AC3E}">
        <p14:creationId xmlns:p14="http://schemas.microsoft.com/office/powerpoint/2010/main" val="31372791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03 Content Slide_Text_Subheading">
    <p:spTree>
      <p:nvGrpSpPr>
        <p:cNvPr id="1" name=""/>
        <p:cNvGrpSpPr/>
        <p:nvPr/>
      </p:nvGrpSpPr>
      <p:grpSpPr>
        <a:xfrm>
          <a:off x="0" y="0"/>
          <a:ext cx="0" cy="0"/>
          <a:chOff x="0" y="0"/>
          <a:chExt cx="0" cy="0"/>
        </a:xfrm>
      </p:grpSpPr>
      <p:pic>
        <p:nvPicPr>
          <p:cNvPr id="4" name="Picture 1" descr="A picture containing light, vector graphics&#10;&#10;Description automatically generated">
            <a:extLst>
              <a:ext uri="{FF2B5EF4-FFF2-40B4-BE49-F238E27FC236}">
                <a16:creationId xmlns:a16="http://schemas.microsoft.com/office/drawing/2014/main" id="{EDF4FDA2-12BE-0A2C-B25A-84236AD5C5D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3"/>
          <p:cNvSpPr>
            <a:spLocks noGrp="1"/>
          </p:cNvSpPr>
          <p:nvPr>
            <p:ph type="body" sz="quarter" idx="10"/>
          </p:nvPr>
        </p:nvSpPr>
        <p:spPr>
          <a:xfrm>
            <a:off x="380999" y="1265237"/>
            <a:ext cx="3902901" cy="365125"/>
          </a:xfrm>
          <a:prstGeom prst="rect">
            <a:avLst/>
          </a:prstGeom>
        </p:spPr>
        <p:txBody>
          <a:bodyPr/>
          <a:lstStyle>
            <a:lvl1pPr marL="0" indent="0">
              <a:buNone/>
              <a:defRPr spc="0" baseline="0">
                <a:latin typeface="Arial" panose="020B0604020202020204" pitchFamily="34" charset="0"/>
                <a:cs typeface="Arial" panose="020B0604020202020204" pitchFamily="34" charset="0"/>
              </a:defRPr>
            </a:lvl1pPr>
            <a:lvl2pPr marL="0" indent="0">
              <a:buFont typeface="Arial" panose="020B0604020202020204" pitchFamily="34" charset="0"/>
              <a:buNone/>
              <a:defRPr sz="16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3" name="Text Placeholder 6"/>
          <p:cNvSpPr>
            <a:spLocks noGrp="1"/>
          </p:cNvSpPr>
          <p:nvPr>
            <p:ph type="body" sz="quarter" idx="13"/>
          </p:nvPr>
        </p:nvSpPr>
        <p:spPr>
          <a:xfrm>
            <a:off x="381000" y="1816100"/>
            <a:ext cx="8343900" cy="4134698"/>
          </a:xfrm>
          <a:prstGeom prst="rect">
            <a:avLst/>
          </a:prstGeom>
        </p:spPr>
        <p:txBody>
          <a:bodyPr numCol="1" spcCol="360000"/>
          <a:lstStyle>
            <a:lvl1pPr>
              <a:defRPr sz="1600">
                <a:solidFill>
                  <a:schemeClr val="tx1"/>
                </a:solidFill>
              </a:defRPr>
            </a:lvl1pPr>
          </a:lstStyle>
          <a:p>
            <a:pPr lvl="0"/>
            <a:r>
              <a:rPr lang="en-US"/>
              <a:t>Click to edit Master text styles</a:t>
            </a:r>
          </a:p>
          <a:p>
            <a:pPr lvl="1"/>
            <a:r>
              <a:rPr lang="en-US"/>
              <a:t>Second level</a:t>
            </a:r>
          </a:p>
          <a:p>
            <a:pPr lvl="2"/>
            <a:r>
              <a:rPr lang="en-US"/>
              <a:t>Third level</a:t>
            </a:r>
          </a:p>
        </p:txBody>
      </p:sp>
      <p:sp>
        <p:nvSpPr>
          <p:cNvPr id="5" name="Slide Number Placeholder 5">
            <a:extLst>
              <a:ext uri="{FF2B5EF4-FFF2-40B4-BE49-F238E27FC236}">
                <a16:creationId xmlns:a16="http://schemas.microsoft.com/office/drawing/2014/main" id="{B54C77F0-26C0-5704-0AB4-B87F52E815E2}"/>
              </a:ext>
            </a:extLst>
          </p:cNvPr>
          <p:cNvSpPr>
            <a:spLocks noGrp="1"/>
          </p:cNvSpPr>
          <p:nvPr>
            <p:ph type="sldNum" sz="quarter" idx="14"/>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D8201118-8E92-4596-8F93-520B31B7963D}" type="slidenum">
              <a:rPr lang="en-US"/>
              <a:pPr>
                <a:defRPr/>
              </a:pPr>
              <a:t>‹#›</a:t>
            </a:fld>
            <a:endParaRPr lang="en-US" dirty="0"/>
          </a:p>
        </p:txBody>
      </p:sp>
    </p:spTree>
    <p:extLst>
      <p:ext uri="{BB962C8B-B14F-4D97-AF65-F5344CB8AC3E}">
        <p14:creationId xmlns:p14="http://schemas.microsoft.com/office/powerpoint/2010/main" val="7495760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03 Content Slide_One Image">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94C86F1B-CEEC-6344-0238-D1730CCD398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9"/>
          <p:cNvSpPr>
            <a:spLocks noGrp="1"/>
          </p:cNvSpPr>
          <p:nvPr>
            <p:ph type="pic" sz="quarter" idx="11"/>
          </p:nvPr>
        </p:nvSpPr>
        <p:spPr>
          <a:xfrm>
            <a:off x="380999" y="1268413"/>
            <a:ext cx="8343901" cy="4682386"/>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C088D09B-17E8-FBB2-BEC8-AEE1714242BE}"/>
              </a:ext>
            </a:extLst>
          </p:cNvPr>
          <p:cNvSpPr>
            <a:spLocks noGrp="1"/>
          </p:cNvSpPr>
          <p:nvPr>
            <p:ph type="sldNum" sz="quarter" idx="12"/>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D48D9647-BC21-449F-96F2-D0630C8F1C25}" type="slidenum">
              <a:rPr lang="en-US"/>
              <a:pPr>
                <a:defRPr/>
              </a:pPr>
              <a:t>‹#›</a:t>
            </a:fld>
            <a:endParaRPr lang="en-US" dirty="0"/>
          </a:p>
        </p:txBody>
      </p:sp>
    </p:spTree>
    <p:extLst>
      <p:ext uri="{BB962C8B-B14F-4D97-AF65-F5344CB8AC3E}">
        <p14:creationId xmlns:p14="http://schemas.microsoft.com/office/powerpoint/2010/main" val="256811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03 Content Slide_One Video">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151F548D-6BF8-2392-6482-F79E43CBE0A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Media Placeholder 11"/>
          <p:cNvSpPr>
            <a:spLocks noGrp="1"/>
          </p:cNvSpPr>
          <p:nvPr>
            <p:ph type="media" sz="quarter" idx="10"/>
          </p:nvPr>
        </p:nvSpPr>
        <p:spPr>
          <a:xfrm>
            <a:off x="380999" y="1268411"/>
            <a:ext cx="8343901" cy="4683600"/>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FD9596BA-7E92-E18F-C72F-772C7E015096}"/>
              </a:ext>
            </a:extLst>
          </p:cNvPr>
          <p:cNvSpPr>
            <a:spLocks noGrp="1"/>
          </p:cNvSpPr>
          <p:nvPr>
            <p:ph type="sldNum" sz="quarter" idx="11"/>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6A07BFEA-C5CD-4EB2-A7B9-98DD791CED47}" type="slidenum">
              <a:rPr lang="en-US"/>
              <a:pPr>
                <a:defRPr/>
              </a:pPr>
              <a:t>‹#›</a:t>
            </a:fld>
            <a:endParaRPr lang="en-US" dirty="0"/>
          </a:p>
        </p:txBody>
      </p:sp>
    </p:spTree>
    <p:extLst>
      <p:ext uri="{BB962C8B-B14F-4D97-AF65-F5344CB8AC3E}">
        <p14:creationId xmlns:p14="http://schemas.microsoft.com/office/powerpoint/2010/main" val="1554171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04 End Slide_Portrait Image">
    <p:spTree>
      <p:nvGrpSpPr>
        <p:cNvPr id="1" name=""/>
        <p:cNvGrpSpPr/>
        <p:nvPr/>
      </p:nvGrpSpPr>
      <p:grpSpPr>
        <a:xfrm>
          <a:off x="0" y="0"/>
          <a:ext cx="0" cy="0"/>
          <a:chOff x="0" y="0"/>
          <a:chExt cx="0" cy="0"/>
        </a:xfrm>
      </p:grpSpPr>
      <p:pic>
        <p:nvPicPr>
          <p:cNvPr id="4" name="Picture 1" descr="Graphical user interface, application, Word&#10;&#10;Description automatically generated">
            <a:extLst>
              <a:ext uri="{FF2B5EF4-FFF2-40B4-BE49-F238E27FC236}">
                <a16:creationId xmlns:a16="http://schemas.microsoft.com/office/drawing/2014/main" id="{0683E64A-F1BC-5FB5-7A4A-4CB92C2270C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403475" y="1588"/>
            <a:ext cx="2168525" cy="433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6A2A535C-C17A-654C-4B0E-75AB0DC0319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50813" y="447675"/>
            <a:ext cx="3186112"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6E63E420-9965-7947-509C-AC9ADC97323B}"/>
              </a:ext>
            </a:extLst>
          </p:cNvPr>
          <p:cNvSpPr/>
          <p:nvPr userDrawn="1"/>
        </p:nvSpPr>
        <p:spPr>
          <a:xfrm>
            <a:off x="0" y="0"/>
            <a:ext cx="2400300" cy="4333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8" name="Rectangle 7">
            <a:extLst>
              <a:ext uri="{FF2B5EF4-FFF2-40B4-BE49-F238E27FC236}">
                <a16:creationId xmlns:a16="http://schemas.microsoft.com/office/drawing/2014/main" id="{74FE0B88-1A09-330F-4FA3-032CA61EAD90}"/>
              </a:ext>
            </a:extLst>
          </p:cNvPr>
          <p:cNvSpPr/>
          <p:nvPr userDrawn="1"/>
        </p:nvSpPr>
        <p:spPr>
          <a:xfrm>
            <a:off x="0" y="6424613"/>
            <a:ext cx="4572000" cy="433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 name="Title 1">
            <a:extLst>
              <a:ext uri="{FF2B5EF4-FFF2-40B4-BE49-F238E27FC236}">
                <a16:creationId xmlns:a16="http://schemas.microsoft.com/office/drawing/2014/main" id="{E5744450-C56C-FF82-48AF-C4A14C3E9323}"/>
              </a:ext>
            </a:extLst>
          </p:cNvPr>
          <p:cNvSpPr txBox="1">
            <a:spLocks/>
          </p:cNvSpPr>
          <p:nvPr userDrawn="1"/>
        </p:nvSpPr>
        <p:spPr>
          <a:xfrm>
            <a:off x="419100" y="114300"/>
            <a:ext cx="4295775" cy="433388"/>
          </a:xfrm>
          <a:prstGeom prst="rect">
            <a:avLst/>
          </a:prstGeom>
        </p:spPr>
        <p:txBody>
          <a:bodyPr/>
          <a:lstStyle>
            <a:lvl1pPr algn="l" defTabSz="914400" rtl="0" eaLnBrk="1" latinLnBrk="0" hangingPunct="1">
              <a:lnSpc>
                <a:spcPct val="90000"/>
              </a:lnSpc>
              <a:spcBef>
                <a:spcPct val="0"/>
              </a:spcBef>
              <a:buNone/>
              <a:defRPr sz="3000" b="1" i="0" kern="1200">
                <a:solidFill>
                  <a:schemeClr val="bg1"/>
                </a:solidFill>
                <a:latin typeface="Arial" panose="020B0604020202020204" pitchFamily="34" charset="0"/>
                <a:ea typeface="+mj-ea"/>
                <a:cs typeface="Arial" panose="020B0604020202020204" pitchFamily="34" charset="0"/>
              </a:defRPr>
            </a:lvl1pPr>
          </a:lstStyle>
          <a:p>
            <a:pPr>
              <a:defRPr/>
            </a:pPr>
            <a:r>
              <a:rPr lang="en-US" sz="1200" dirty="0">
                <a:solidFill>
                  <a:srgbClr val="C00000"/>
                </a:solidFill>
              </a:rPr>
              <a:t>Choose a security classification, go to View &gt; Slide Master: UNOFFICIAL / OFFICIAL / OFFICIAL: SENSITIVE</a:t>
            </a:r>
          </a:p>
        </p:txBody>
      </p:sp>
      <p:sp>
        <p:nvSpPr>
          <p:cNvPr id="10" name="Title 1">
            <a:extLst>
              <a:ext uri="{FF2B5EF4-FFF2-40B4-BE49-F238E27FC236}">
                <a16:creationId xmlns:a16="http://schemas.microsoft.com/office/drawing/2014/main" id="{7932F6BC-425A-33EF-85C7-EF4226030516}"/>
              </a:ext>
            </a:extLst>
          </p:cNvPr>
          <p:cNvSpPr txBox="1">
            <a:spLocks/>
          </p:cNvSpPr>
          <p:nvPr userDrawn="1"/>
        </p:nvSpPr>
        <p:spPr>
          <a:xfrm>
            <a:off x="419100" y="6310313"/>
            <a:ext cx="4376738" cy="433387"/>
          </a:xfrm>
          <a:prstGeom prst="rect">
            <a:avLst/>
          </a:prstGeom>
        </p:spPr>
        <p:txBody>
          <a:bodyPr anchor="b"/>
          <a:lstStyle>
            <a:lvl1pPr algn="l" defTabSz="914400" rtl="0" eaLnBrk="1" latinLnBrk="0" hangingPunct="1">
              <a:lnSpc>
                <a:spcPct val="90000"/>
              </a:lnSpc>
              <a:spcBef>
                <a:spcPct val="0"/>
              </a:spcBef>
              <a:buNone/>
              <a:defRPr sz="3000" b="1" i="0" kern="1200">
                <a:solidFill>
                  <a:schemeClr val="bg1"/>
                </a:solidFill>
                <a:latin typeface="Arial" panose="020B0604020202020204" pitchFamily="34" charset="0"/>
                <a:ea typeface="+mj-ea"/>
                <a:cs typeface="Arial" panose="020B0604020202020204" pitchFamily="34" charset="0"/>
              </a:defRPr>
            </a:lvl1pPr>
          </a:lstStyle>
          <a:p>
            <a:pPr>
              <a:defRPr/>
            </a:pPr>
            <a:r>
              <a:rPr lang="en-US" sz="1200" dirty="0">
                <a:solidFill>
                  <a:srgbClr val="C00000"/>
                </a:solidFill>
              </a:rPr>
              <a:t>Choose a security classification, go to View &gt; Slide Master: UNOFFICIAL / OFFICIAL / OFFICIAL: SENSITIVE</a:t>
            </a:r>
          </a:p>
        </p:txBody>
      </p:sp>
      <p:sp>
        <p:nvSpPr>
          <p:cNvPr id="2" name="Title 1"/>
          <p:cNvSpPr>
            <a:spLocks noGrp="1"/>
          </p:cNvSpPr>
          <p:nvPr>
            <p:ph type="ctrTitle"/>
          </p:nvPr>
        </p:nvSpPr>
        <p:spPr>
          <a:xfrm>
            <a:off x="419099" y="1873771"/>
            <a:ext cx="3718185" cy="748048"/>
          </a:xfrm>
          <a:prstGeom prst="rect">
            <a:avLst/>
          </a:prstGeom>
        </p:spPr>
        <p:txBody>
          <a:bodyPr anchor="t" anchorCtr="0">
            <a:normAutofit/>
          </a:bodyPr>
          <a:lstStyle>
            <a:lvl1pPr algn="l">
              <a:defRPr sz="3000"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419101" y="2909644"/>
            <a:ext cx="3047999" cy="2303048"/>
          </a:xfrm>
        </p:spPr>
        <p:txBody>
          <a:bodyPr anchor="t" anchorCtr="0">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spc="0" baseline="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Picture Placeholder 4"/>
          <p:cNvSpPr>
            <a:spLocks noGrp="1"/>
          </p:cNvSpPr>
          <p:nvPr>
            <p:ph type="pic" sz="quarter" idx="10"/>
          </p:nvPr>
        </p:nvSpPr>
        <p:spPr>
          <a:xfrm>
            <a:off x="4572000" y="0"/>
            <a:ext cx="4572000" cy="6858000"/>
          </a:xfrm>
          <a:prstGeom prst="rect">
            <a:avLst/>
          </a:prstGeom>
        </p:spPr>
        <p:txBody>
          <a:bodyPr/>
          <a:lstStyle>
            <a:lvl1pPr>
              <a:defRPr sz="3000">
                <a:solidFill>
                  <a:srgbClr val="2461E5"/>
                </a:solidFill>
                <a:latin typeface="Arial" panose="020B0604020202020204" pitchFamily="34" charset="0"/>
                <a:cs typeface="Arial" panose="020B0604020202020204" pitchFamily="34" charset="0"/>
              </a:defRPr>
            </a:lvl1pPr>
          </a:lstStyle>
          <a:p>
            <a:pPr lvl="0"/>
            <a:r>
              <a:rPr lang="en-US" noProof="0" dirty="0"/>
              <a:t>Click icon to add picture</a:t>
            </a:r>
          </a:p>
        </p:txBody>
      </p:sp>
    </p:spTree>
    <p:extLst>
      <p:ext uri="{BB962C8B-B14F-4D97-AF65-F5344CB8AC3E}">
        <p14:creationId xmlns:p14="http://schemas.microsoft.com/office/powerpoint/2010/main" val="40042300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03 Content Slide_Text and images">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75072394-8241-1473-6BFC-F2577BF92FF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9"/>
          <p:cNvSpPr>
            <a:spLocks noGrp="1"/>
          </p:cNvSpPr>
          <p:nvPr>
            <p:ph type="pic" sz="quarter" idx="11"/>
          </p:nvPr>
        </p:nvSpPr>
        <p:spPr>
          <a:xfrm>
            <a:off x="4572000" y="1265238"/>
            <a:ext cx="4152900" cy="2328122"/>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2" name="Picture Placeholder 9"/>
          <p:cNvSpPr>
            <a:spLocks noGrp="1"/>
          </p:cNvSpPr>
          <p:nvPr>
            <p:ph type="pic" sz="quarter" idx="12"/>
          </p:nvPr>
        </p:nvSpPr>
        <p:spPr>
          <a:xfrm>
            <a:off x="4572000" y="3708892"/>
            <a:ext cx="4152900" cy="2328122"/>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4" name="Text Placeholder 3"/>
          <p:cNvSpPr>
            <a:spLocks noGrp="1"/>
          </p:cNvSpPr>
          <p:nvPr>
            <p:ph type="body" sz="quarter" idx="10"/>
          </p:nvPr>
        </p:nvSpPr>
        <p:spPr>
          <a:xfrm>
            <a:off x="380999" y="1265237"/>
            <a:ext cx="3902901" cy="365125"/>
          </a:xfrm>
          <a:prstGeom prst="rect">
            <a:avLst/>
          </a:prstGeom>
        </p:spPr>
        <p:txBody>
          <a:bodyPr/>
          <a:lstStyle>
            <a:lvl1pPr marL="0" indent="0">
              <a:buNone/>
              <a:defRPr spc="0" baseline="0">
                <a:latin typeface="Arial" panose="020B0604020202020204" pitchFamily="34" charset="0"/>
                <a:cs typeface="Arial" panose="020B0604020202020204" pitchFamily="34" charset="0"/>
              </a:defRPr>
            </a:lvl1pPr>
            <a:lvl2pPr marL="0" indent="0">
              <a:buFont typeface="Arial" panose="020B0604020202020204" pitchFamily="34" charset="0"/>
              <a:buNone/>
              <a:defRPr sz="16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15" name="Text Placeholder 14"/>
          <p:cNvSpPr>
            <a:spLocks noGrp="1"/>
          </p:cNvSpPr>
          <p:nvPr>
            <p:ph type="body" sz="quarter" idx="13"/>
          </p:nvPr>
        </p:nvSpPr>
        <p:spPr>
          <a:xfrm>
            <a:off x="381000" y="1816100"/>
            <a:ext cx="3903664" cy="4228798"/>
          </a:xfrm>
          <a:prstGeom prst="rect">
            <a:avLst/>
          </a:prstGeom>
        </p:spPr>
        <p:txBody>
          <a:bodyPr/>
          <a:lstStyle>
            <a:lvl1pPr marL="0" indent="0">
              <a:buNone/>
              <a:defRPr sz="1600" spc="0" baseline="0">
                <a:solidFill>
                  <a:schemeClr val="tx1"/>
                </a:solidFill>
                <a:latin typeface="Arial" panose="020B0604020202020204" pitchFamily="34" charset="0"/>
                <a:cs typeface="Arial" panose="020B0604020202020204" pitchFamily="34" charset="0"/>
              </a:defRPr>
            </a:lvl1pPr>
          </a:lstStyle>
          <a:p>
            <a:pPr lvl="0"/>
            <a:r>
              <a:rPr lang="en-US"/>
              <a:t>Click to edit Master text styles</a:t>
            </a:r>
          </a:p>
        </p:txBody>
      </p:sp>
      <p:sp>
        <p:nvSpPr>
          <p:cNvPr id="1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3" name="Slide Number Placeholder 5">
            <a:extLst>
              <a:ext uri="{FF2B5EF4-FFF2-40B4-BE49-F238E27FC236}">
                <a16:creationId xmlns:a16="http://schemas.microsoft.com/office/drawing/2014/main" id="{8B9021C1-EF18-E362-6BA3-E5198D8D1F81}"/>
              </a:ext>
            </a:extLst>
          </p:cNvPr>
          <p:cNvSpPr>
            <a:spLocks noGrp="1"/>
          </p:cNvSpPr>
          <p:nvPr>
            <p:ph type="sldNum" sz="quarter" idx="14"/>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DA2FD171-CFF7-4671-8E98-BF907AE894BE}" type="slidenum">
              <a:rPr lang="en-US"/>
              <a:pPr>
                <a:defRPr/>
              </a:pPr>
              <a:t>‹#›</a:t>
            </a:fld>
            <a:endParaRPr lang="en-US" dirty="0"/>
          </a:p>
        </p:txBody>
      </p:sp>
    </p:spTree>
    <p:extLst>
      <p:ext uri="{BB962C8B-B14F-4D97-AF65-F5344CB8AC3E}">
        <p14:creationId xmlns:p14="http://schemas.microsoft.com/office/powerpoint/2010/main" val="375554861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03 Content Slide_Chart-Graph">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0B924CA6-B3AC-9BB2-0563-EA7B80EFD78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hart Placeholder 12"/>
          <p:cNvSpPr>
            <a:spLocks noGrp="1"/>
          </p:cNvSpPr>
          <p:nvPr>
            <p:ph type="chart" sz="quarter" idx="14"/>
          </p:nvPr>
        </p:nvSpPr>
        <p:spPr>
          <a:xfrm>
            <a:off x="380999" y="1903719"/>
            <a:ext cx="8343900" cy="417546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0"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12" name="Text Placeholder 3"/>
          <p:cNvSpPr>
            <a:spLocks noGrp="1"/>
          </p:cNvSpPr>
          <p:nvPr>
            <p:ph type="body" sz="quarter" idx="10"/>
          </p:nvPr>
        </p:nvSpPr>
        <p:spPr>
          <a:xfrm>
            <a:off x="380999" y="1265237"/>
            <a:ext cx="8343900" cy="365125"/>
          </a:xfrm>
          <a:prstGeom prst="rect">
            <a:avLst/>
          </a:prstGeom>
        </p:spPr>
        <p:txBody>
          <a:bodyPr/>
          <a:lstStyle>
            <a:lvl1pPr marL="0" indent="0">
              <a:buNone/>
              <a:defRPr spc="0" baseline="0">
                <a:latin typeface="Arial" panose="020B0604020202020204" pitchFamily="34" charset="0"/>
                <a:cs typeface="Arial" panose="020B0604020202020204" pitchFamily="34" charset="0"/>
              </a:defRPr>
            </a:lvl1pPr>
            <a:lvl2pPr marL="0" indent="0">
              <a:buFont typeface="Arial" panose="020B0604020202020204" pitchFamily="34" charset="0"/>
              <a:buNone/>
              <a:defRPr sz="16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3" name="Slide Number Placeholder 5">
            <a:extLst>
              <a:ext uri="{FF2B5EF4-FFF2-40B4-BE49-F238E27FC236}">
                <a16:creationId xmlns:a16="http://schemas.microsoft.com/office/drawing/2014/main" id="{17AB6E67-D696-FE5B-7566-A69DB0E1ED7F}"/>
              </a:ext>
            </a:extLst>
          </p:cNvPr>
          <p:cNvSpPr>
            <a:spLocks noGrp="1"/>
          </p:cNvSpPr>
          <p:nvPr>
            <p:ph type="sldNum" sz="quarter" idx="15"/>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F4EADE27-46EB-43AD-9467-E97E75A35206}" type="slidenum">
              <a:rPr lang="en-US"/>
              <a:pPr>
                <a:defRPr/>
              </a:pPr>
              <a:t>‹#›</a:t>
            </a:fld>
            <a:endParaRPr lang="en-US" dirty="0"/>
          </a:p>
        </p:txBody>
      </p:sp>
    </p:spTree>
    <p:extLst>
      <p:ext uri="{BB962C8B-B14F-4D97-AF65-F5344CB8AC3E}">
        <p14:creationId xmlns:p14="http://schemas.microsoft.com/office/powerpoint/2010/main" val="26547636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03 Content Slide_Two Images">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D97C1A19-56EA-6635-4904-D16736F00A4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9"/>
          <p:cNvSpPr>
            <a:spLocks noGrp="1"/>
          </p:cNvSpPr>
          <p:nvPr>
            <p:ph type="pic" sz="quarter" idx="11"/>
          </p:nvPr>
        </p:nvSpPr>
        <p:spPr>
          <a:xfrm>
            <a:off x="380999" y="1268412"/>
            <a:ext cx="4002589" cy="4683600"/>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3" name="Picture Placeholder 9"/>
          <p:cNvSpPr>
            <a:spLocks noGrp="1"/>
          </p:cNvSpPr>
          <p:nvPr>
            <p:ph type="pic" sz="quarter" idx="12"/>
          </p:nvPr>
        </p:nvSpPr>
        <p:spPr>
          <a:xfrm>
            <a:off x="4722313" y="1268412"/>
            <a:ext cx="4002587" cy="4683600"/>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F2CB233D-DDE4-5592-2500-AC1B764AECE8}"/>
              </a:ext>
            </a:extLst>
          </p:cNvPr>
          <p:cNvSpPr>
            <a:spLocks noGrp="1"/>
          </p:cNvSpPr>
          <p:nvPr>
            <p:ph type="sldNum" sz="quarter" idx="13"/>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12AC7DF5-1D11-443C-9BF1-A8FF77A0D4BC}" type="slidenum">
              <a:rPr lang="en-US"/>
              <a:pPr>
                <a:defRPr/>
              </a:pPr>
              <a:t>‹#›</a:t>
            </a:fld>
            <a:endParaRPr lang="en-US" dirty="0"/>
          </a:p>
        </p:txBody>
      </p:sp>
    </p:spTree>
    <p:extLst>
      <p:ext uri="{BB962C8B-B14F-4D97-AF65-F5344CB8AC3E}">
        <p14:creationId xmlns:p14="http://schemas.microsoft.com/office/powerpoint/2010/main" val="389861035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03 Content Slide_Four Images">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AF23B749-9B68-FBBB-75ED-FA477F5D163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Picture Placeholder 9"/>
          <p:cNvSpPr>
            <a:spLocks noGrp="1"/>
          </p:cNvSpPr>
          <p:nvPr>
            <p:ph type="pic" sz="quarter" idx="13"/>
          </p:nvPr>
        </p:nvSpPr>
        <p:spPr>
          <a:xfrm>
            <a:off x="381000" y="3683315"/>
            <a:ext cx="4002587" cy="225145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4" name="Picture Placeholder 9"/>
          <p:cNvSpPr>
            <a:spLocks noGrp="1"/>
          </p:cNvSpPr>
          <p:nvPr>
            <p:ph type="pic" sz="quarter" idx="14"/>
          </p:nvPr>
        </p:nvSpPr>
        <p:spPr>
          <a:xfrm>
            <a:off x="380999" y="1265236"/>
            <a:ext cx="4002587" cy="2251453"/>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5" name="Picture Placeholder 9"/>
          <p:cNvSpPr>
            <a:spLocks noGrp="1"/>
          </p:cNvSpPr>
          <p:nvPr>
            <p:ph type="pic" sz="quarter" idx="15"/>
          </p:nvPr>
        </p:nvSpPr>
        <p:spPr>
          <a:xfrm>
            <a:off x="4722313" y="3683315"/>
            <a:ext cx="4002587" cy="225145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16" name="Picture Placeholder 9"/>
          <p:cNvSpPr>
            <a:spLocks noGrp="1"/>
          </p:cNvSpPr>
          <p:nvPr>
            <p:ph type="pic" sz="quarter" idx="16"/>
          </p:nvPr>
        </p:nvSpPr>
        <p:spPr>
          <a:xfrm>
            <a:off x="4722312" y="1265237"/>
            <a:ext cx="4002587" cy="2251454"/>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5314106B-8D34-D286-F8E3-39346F904900}"/>
              </a:ext>
            </a:extLst>
          </p:cNvPr>
          <p:cNvSpPr>
            <a:spLocks noGrp="1"/>
          </p:cNvSpPr>
          <p:nvPr>
            <p:ph type="sldNum" sz="quarter" idx="17"/>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ABBC726F-AE36-47D2-80C4-4D0AE3502779}" type="slidenum">
              <a:rPr lang="en-US"/>
              <a:pPr>
                <a:defRPr/>
              </a:pPr>
              <a:t>‹#›</a:t>
            </a:fld>
            <a:endParaRPr lang="en-US" dirty="0"/>
          </a:p>
        </p:txBody>
      </p:sp>
    </p:spTree>
    <p:extLst>
      <p:ext uri="{BB962C8B-B14F-4D97-AF65-F5344CB8AC3E}">
        <p14:creationId xmlns:p14="http://schemas.microsoft.com/office/powerpoint/2010/main" val="160034878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GB"/>
              <a:t>Click to edit Master title style</a:t>
            </a:r>
            <a:endParaRPr lang="en-US"/>
          </a:p>
        </p:txBody>
      </p:sp>
    </p:spTree>
    <p:extLst>
      <p:ext uri="{BB962C8B-B14F-4D97-AF65-F5344CB8AC3E}">
        <p14:creationId xmlns:p14="http://schemas.microsoft.com/office/powerpoint/2010/main" val="12287571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02 Section Title_White">
    <p:spTree>
      <p:nvGrpSpPr>
        <p:cNvPr id="1" name=""/>
        <p:cNvGrpSpPr/>
        <p:nvPr/>
      </p:nvGrpSpPr>
      <p:grpSpPr>
        <a:xfrm>
          <a:off x="0" y="0"/>
          <a:ext cx="0" cy="0"/>
          <a:chOff x="0" y="0"/>
          <a:chExt cx="0" cy="0"/>
        </a:xfrm>
      </p:grpSpPr>
      <p:pic>
        <p:nvPicPr>
          <p:cNvPr id="4" name="Picture 1" descr="A black and white logo&#10;&#10;Description automatically generated with low confidence">
            <a:extLst>
              <a:ext uri="{FF2B5EF4-FFF2-40B4-BE49-F238E27FC236}">
                <a16:creationId xmlns:a16="http://schemas.microsoft.com/office/drawing/2014/main" id="{D638CC5A-1B00-9614-7473-C1C078152EC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9100" y="717550"/>
            <a:ext cx="550863" cy="51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2001188" y="1835063"/>
            <a:ext cx="4991724" cy="943062"/>
          </a:xfrm>
          <a:prstGeom prst="rect">
            <a:avLst/>
          </a:prstGeom>
        </p:spPr>
        <p:txBody>
          <a:bodyPr anchor="t" anchorCtr="0">
            <a:normAutofit/>
          </a:bodyPr>
          <a:lstStyle>
            <a:lvl1pPr algn="l">
              <a:defRPr sz="3000" b="1" i="0">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2001186" y="2911476"/>
            <a:ext cx="4991725" cy="365125"/>
          </a:xfrm>
          <a:prstGeom prst="rect">
            <a:avLst/>
          </a:prstGeom>
        </p:spPr>
        <p:txBody>
          <a:bodyPr anchor="t" anchorCtr="0">
            <a:normAutofit/>
          </a:bodyPr>
          <a:lstStyle>
            <a:lvl1pPr marL="0" indent="0" algn="l">
              <a:buNone/>
              <a:defRPr sz="2000" spc="-50" baseline="0">
                <a:solidFill>
                  <a:schemeClr val="tx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7940999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03 Content Slide_Text_Basic">
    <p:spTree>
      <p:nvGrpSpPr>
        <p:cNvPr id="1" name=""/>
        <p:cNvGrpSpPr/>
        <p:nvPr/>
      </p:nvGrpSpPr>
      <p:grpSpPr>
        <a:xfrm>
          <a:off x="0" y="0"/>
          <a:ext cx="0" cy="0"/>
          <a:chOff x="0" y="0"/>
          <a:chExt cx="0" cy="0"/>
        </a:xfrm>
      </p:grpSpPr>
      <p:pic>
        <p:nvPicPr>
          <p:cNvPr id="3" name="Picture 1" descr="A picture containing light, vector graphics&#10;&#10;Description automatically generated">
            <a:extLst>
              <a:ext uri="{FF2B5EF4-FFF2-40B4-BE49-F238E27FC236}">
                <a16:creationId xmlns:a16="http://schemas.microsoft.com/office/drawing/2014/main" id="{AB53DB4C-ACE6-B2DE-4577-146F6AE444B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4"/>
          </p:nvPr>
        </p:nvSpPr>
        <p:spPr>
          <a:xfrm>
            <a:off x="381000" y="1265237"/>
            <a:ext cx="8343900" cy="4686301"/>
          </a:xfrm>
          <a:prstGeom prst="rect">
            <a:avLst/>
          </a:prstGeom>
        </p:spPr>
        <p:txBody>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EE4BBDB0-3EC4-15ED-80ED-A67E441E4459}"/>
              </a:ext>
            </a:extLst>
          </p:cNvPr>
          <p:cNvSpPr>
            <a:spLocks noGrp="1"/>
          </p:cNvSpPr>
          <p:nvPr>
            <p:ph type="sldNum" sz="quarter" idx="15"/>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AFC0F7E3-CBF6-4731-A473-8AE79BE09F5D}" type="slidenum">
              <a:rPr lang="en-US"/>
              <a:pPr>
                <a:defRPr/>
              </a:pPr>
              <a:t>‹#›</a:t>
            </a:fld>
            <a:endParaRPr lang="en-US" dirty="0"/>
          </a:p>
        </p:txBody>
      </p:sp>
    </p:spTree>
    <p:extLst>
      <p:ext uri="{BB962C8B-B14F-4D97-AF65-F5344CB8AC3E}">
        <p14:creationId xmlns:p14="http://schemas.microsoft.com/office/powerpoint/2010/main" val="147102598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03 Content Slide_Text_Basic-Subheading">
    <p:spTree>
      <p:nvGrpSpPr>
        <p:cNvPr id="1" name=""/>
        <p:cNvGrpSpPr/>
        <p:nvPr/>
      </p:nvGrpSpPr>
      <p:grpSpPr>
        <a:xfrm>
          <a:off x="0" y="0"/>
          <a:ext cx="0" cy="0"/>
          <a:chOff x="0" y="0"/>
          <a:chExt cx="0" cy="0"/>
        </a:xfrm>
      </p:grpSpPr>
      <p:pic>
        <p:nvPicPr>
          <p:cNvPr id="3" name="Picture 1" descr="A picture containing light, vector graphics&#10;&#10;Description automatically generated">
            <a:extLst>
              <a:ext uri="{FF2B5EF4-FFF2-40B4-BE49-F238E27FC236}">
                <a16:creationId xmlns:a16="http://schemas.microsoft.com/office/drawing/2014/main" id="{CED0C640-A8D6-3B48-B1F1-1A44B9E8561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Placeholder 4"/>
          <p:cNvSpPr>
            <a:spLocks noGrp="1"/>
          </p:cNvSpPr>
          <p:nvPr>
            <p:ph type="body" sz="quarter" idx="14"/>
          </p:nvPr>
        </p:nvSpPr>
        <p:spPr>
          <a:xfrm>
            <a:off x="381000" y="1816100"/>
            <a:ext cx="8343900" cy="4135438"/>
          </a:xfrm>
          <a:prstGeom prst="rect">
            <a:avLst/>
          </a:prstGeom>
        </p:spPr>
        <p:txBody>
          <a:bodyPr/>
          <a:lstStyle>
            <a:lvl1pPr>
              <a:defRPr sz="16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3"/>
          <p:cNvSpPr>
            <a:spLocks noGrp="1"/>
          </p:cNvSpPr>
          <p:nvPr>
            <p:ph type="body" sz="quarter" idx="10"/>
          </p:nvPr>
        </p:nvSpPr>
        <p:spPr>
          <a:xfrm>
            <a:off x="380999" y="1265237"/>
            <a:ext cx="3902901" cy="365125"/>
          </a:xfrm>
          <a:prstGeom prst="rect">
            <a:avLst/>
          </a:prstGeom>
        </p:spPr>
        <p:txBody>
          <a:bodyPr/>
          <a:lstStyle>
            <a:lvl1pPr marL="0" indent="0">
              <a:buNone/>
              <a:defRPr spc="0" baseline="0">
                <a:latin typeface="Arial" panose="020B0604020202020204" pitchFamily="34" charset="0"/>
                <a:cs typeface="Arial" panose="020B0604020202020204" pitchFamily="34" charset="0"/>
              </a:defRPr>
            </a:lvl1pPr>
            <a:lvl2pPr marL="0" indent="0">
              <a:buFont typeface="Arial" panose="020B0604020202020204" pitchFamily="34" charset="0"/>
              <a:buNone/>
              <a:defRPr sz="16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4" name="Slide Number Placeholder 5">
            <a:extLst>
              <a:ext uri="{FF2B5EF4-FFF2-40B4-BE49-F238E27FC236}">
                <a16:creationId xmlns:a16="http://schemas.microsoft.com/office/drawing/2014/main" id="{9FA30AF2-AC9A-1A9D-00B7-9FF4806825BC}"/>
              </a:ext>
            </a:extLst>
          </p:cNvPr>
          <p:cNvSpPr>
            <a:spLocks noGrp="1"/>
          </p:cNvSpPr>
          <p:nvPr>
            <p:ph type="sldNum" sz="quarter" idx="15"/>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3A4EC7CD-0965-4970-8D54-072B7A39A52D}" type="slidenum">
              <a:rPr lang="en-US"/>
              <a:pPr>
                <a:defRPr/>
              </a:pPr>
              <a:t>‹#›</a:t>
            </a:fld>
            <a:endParaRPr lang="en-US" dirty="0"/>
          </a:p>
        </p:txBody>
      </p:sp>
    </p:spTree>
    <p:extLst>
      <p:ext uri="{BB962C8B-B14F-4D97-AF65-F5344CB8AC3E}">
        <p14:creationId xmlns:p14="http://schemas.microsoft.com/office/powerpoint/2010/main" val="1062813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03 Content Slide_Text_Subheading">
    <p:spTree>
      <p:nvGrpSpPr>
        <p:cNvPr id="1" name=""/>
        <p:cNvGrpSpPr/>
        <p:nvPr/>
      </p:nvGrpSpPr>
      <p:grpSpPr>
        <a:xfrm>
          <a:off x="0" y="0"/>
          <a:ext cx="0" cy="0"/>
          <a:chOff x="0" y="0"/>
          <a:chExt cx="0" cy="0"/>
        </a:xfrm>
      </p:grpSpPr>
      <p:pic>
        <p:nvPicPr>
          <p:cNvPr id="4" name="Picture 1" descr="A picture containing light, vector graphics&#10;&#10;Description automatically generated">
            <a:extLst>
              <a:ext uri="{FF2B5EF4-FFF2-40B4-BE49-F238E27FC236}">
                <a16:creationId xmlns:a16="http://schemas.microsoft.com/office/drawing/2014/main" id="{040878FF-955F-E8C9-0BD7-7772F6B1C23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10" name="Text Placeholder 3"/>
          <p:cNvSpPr>
            <a:spLocks noGrp="1"/>
          </p:cNvSpPr>
          <p:nvPr>
            <p:ph type="body" sz="quarter" idx="10"/>
          </p:nvPr>
        </p:nvSpPr>
        <p:spPr>
          <a:xfrm>
            <a:off x="380999" y="1265237"/>
            <a:ext cx="3902901" cy="365125"/>
          </a:xfrm>
          <a:prstGeom prst="rect">
            <a:avLst/>
          </a:prstGeom>
        </p:spPr>
        <p:txBody>
          <a:bodyPr/>
          <a:lstStyle>
            <a:lvl1pPr marL="0" indent="0">
              <a:buNone/>
              <a:defRPr spc="0" baseline="0">
                <a:latin typeface="Arial" panose="020B0604020202020204" pitchFamily="34" charset="0"/>
                <a:cs typeface="Arial" panose="020B0604020202020204" pitchFamily="34" charset="0"/>
              </a:defRPr>
            </a:lvl1pPr>
            <a:lvl2pPr marL="0" indent="0">
              <a:buFont typeface="Arial" panose="020B0604020202020204" pitchFamily="34" charset="0"/>
              <a:buNone/>
              <a:defRPr sz="1600"/>
            </a:lvl2pPr>
            <a:lvl3pPr marL="914400" indent="0">
              <a:buNone/>
              <a:defRPr sz="1400"/>
            </a:lvl3pPr>
            <a:lvl4pPr marL="1371600" indent="0">
              <a:buNone/>
              <a:defRPr sz="1400"/>
            </a:lvl4pPr>
            <a:lvl5pPr marL="1828800" indent="0">
              <a:buNone/>
              <a:defRPr sz="1400"/>
            </a:lvl5pPr>
          </a:lstStyle>
          <a:p>
            <a:pPr lvl="0"/>
            <a:r>
              <a:rPr lang="en-US"/>
              <a:t>Click to edit Master text styles</a:t>
            </a:r>
          </a:p>
        </p:txBody>
      </p:sp>
      <p:sp>
        <p:nvSpPr>
          <p:cNvPr id="3" name="Text Placeholder 6"/>
          <p:cNvSpPr>
            <a:spLocks noGrp="1"/>
          </p:cNvSpPr>
          <p:nvPr>
            <p:ph type="body" sz="quarter" idx="13"/>
          </p:nvPr>
        </p:nvSpPr>
        <p:spPr>
          <a:xfrm>
            <a:off x="381000" y="1816100"/>
            <a:ext cx="8343900" cy="4134698"/>
          </a:xfrm>
          <a:prstGeom prst="rect">
            <a:avLst/>
          </a:prstGeom>
        </p:spPr>
        <p:txBody>
          <a:bodyPr numCol="1" spcCol="360000"/>
          <a:lstStyle>
            <a:lvl1pPr>
              <a:defRPr sz="1600">
                <a:solidFill>
                  <a:schemeClr val="tx1"/>
                </a:solidFill>
              </a:defRPr>
            </a:lvl1pPr>
          </a:lstStyle>
          <a:p>
            <a:pPr lvl="0"/>
            <a:r>
              <a:rPr lang="en-US"/>
              <a:t>Click to edit Master text styles</a:t>
            </a:r>
          </a:p>
          <a:p>
            <a:pPr lvl="1"/>
            <a:r>
              <a:rPr lang="en-US"/>
              <a:t>Second level</a:t>
            </a:r>
          </a:p>
          <a:p>
            <a:pPr lvl="2"/>
            <a:r>
              <a:rPr lang="en-US"/>
              <a:t>Third level</a:t>
            </a:r>
          </a:p>
        </p:txBody>
      </p:sp>
      <p:sp>
        <p:nvSpPr>
          <p:cNvPr id="5" name="Slide Number Placeholder 5">
            <a:extLst>
              <a:ext uri="{FF2B5EF4-FFF2-40B4-BE49-F238E27FC236}">
                <a16:creationId xmlns:a16="http://schemas.microsoft.com/office/drawing/2014/main" id="{36DCCD41-1AAD-D2DA-5C0F-2782C44F3177}"/>
              </a:ext>
            </a:extLst>
          </p:cNvPr>
          <p:cNvSpPr>
            <a:spLocks noGrp="1"/>
          </p:cNvSpPr>
          <p:nvPr>
            <p:ph type="sldNum" sz="quarter" idx="14"/>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0B6042EA-138D-4A52-8841-7C6111C86FDF}" type="slidenum">
              <a:rPr lang="en-US"/>
              <a:pPr>
                <a:defRPr/>
              </a:pPr>
              <a:t>‹#›</a:t>
            </a:fld>
            <a:endParaRPr lang="en-US" dirty="0"/>
          </a:p>
        </p:txBody>
      </p:sp>
    </p:spTree>
    <p:extLst>
      <p:ext uri="{BB962C8B-B14F-4D97-AF65-F5344CB8AC3E}">
        <p14:creationId xmlns:p14="http://schemas.microsoft.com/office/powerpoint/2010/main" val="21564675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03 Content Slide_One Image">
    <p:spTree>
      <p:nvGrpSpPr>
        <p:cNvPr id="1" name=""/>
        <p:cNvGrpSpPr/>
        <p:nvPr/>
      </p:nvGrpSpPr>
      <p:grpSpPr>
        <a:xfrm>
          <a:off x="0" y="0"/>
          <a:ext cx="0" cy="0"/>
          <a:chOff x="0" y="0"/>
          <a:chExt cx="0" cy="0"/>
        </a:xfrm>
      </p:grpSpPr>
      <p:pic>
        <p:nvPicPr>
          <p:cNvPr id="2" name="Picture 1" descr="A picture containing light, vector graphics&#10;&#10;Description automatically generated">
            <a:extLst>
              <a:ext uri="{FF2B5EF4-FFF2-40B4-BE49-F238E27FC236}">
                <a16:creationId xmlns:a16="http://schemas.microsoft.com/office/drawing/2014/main" id="{C51F2036-E92E-3D04-4194-E39B8F7B570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335963" y="6356350"/>
            <a:ext cx="388937"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Picture Placeholder 9"/>
          <p:cNvSpPr>
            <a:spLocks noGrp="1"/>
          </p:cNvSpPr>
          <p:nvPr>
            <p:ph type="pic" sz="quarter" idx="11"/>
          </p:nvPr>
        </p:nvSpPr>
        <p:spPr>
          <a:xfrm>
            <a:off x="380999" y="1268413"/>
            <a:ext cx="8343901" cy="4682386"/>
          </a:xfrm>
          <a:prstGeom prst="rect">
            <a:avLst/>
          </a:prstGeom>
        </p:spPr>
        <p:txBody>
          <a:bodyPr/>
          <a:lstStyle>
            <a:lvl1pPr>
              <a:defRPr sz="1600" spc="0" baseline="0">
                <a:solidFill>
                  <a:schemeClr val="tx1"/>
                </a:solidFill>
                <a:latin typeface="Arial" panose="020B0604020202020204" pitchFamily="34" charset="0"/>
                <a:cs typeface="Arial" panose="020B0604020202020204" pitchFamily="34" charset="0"/>
              </a:defRPr>
            </a:lvl1pPr>
          </a:lstStyle>
          <a:p>
            <a:pPr lvl="0"/>
            <a:endParaRPr lang="en-US" noProof="0" dirty="0"/>
          </a:p>
        </p:txBody>
      </p:sp>
      <p:sp>
        <p:nvSpPr>
          <p:cNvPr id="3" name="Title 1"/>
          <p:cNvSpPr>
            <a:spLocks noGrp="1"/>
          </p:cNvSpPr>
          <p:nvPr>
            <p:ph type="title"/>
          </p:nvPr>
        </p:nvSpPr>
        <p:spPr>
          <a:xfrm>
            <a:off x="380999" y="425886"/>
            <a:ext cx="6676813" cy="469726"/>
          </a:xfrm>
          <a:prstGeom prst="rect">
            <a:avLst/>
          </a:prstGeom>
        </p:spPr>
        <p:txBody>
          <a:bodyPr/>
          <a:lstStyle>
            <a:lvl1pPr>
              <a:defRPr b="1" i="0">
                <a:latin typeface="Arial" panose="020B0604020202020204" pitchFamily="34" charset="0"/>
                <a:cs typeface="Arial" panose="020B0604020202020204" pitchFamily="34" charset="0"/>
              </a:defRPr>
            </a:lvl1pPr>
          </a:lstStyle>
          <a:p>
            <a:r>
              <a:rPr lang="en-US"/>
              <a:t>Click to edit Master title style</a:t>
            </a:r>
          </a:p>
        </p:txBody>
      </p:sp>
      <p:sp>
        <p:nvSpPr>
          <p:cNvPr id="4" name="Slide Number Placeholder 5">
            <a:extLst>
              <a:ext uri="{FF2B5EF4-FFF2-40B4-BE49-F238E27FC236}">
                <a16:creationId xmlns:a16="http://schemas.microsoft.com/office/drawing/2014/main" id="{24806763-F4B8-0151-2905-956DAB743CE4}"/>
              </a:ext>
            </a:extLst>
          </p:cNvPr>
          <p:cNvSpPr>
            <a:spLocks noGrp="1"/>
          </p:cNvSpPr>
          <p:nvPr>
            <p:ph type="sldNum" sz="quarter" idx="12"/>
          </p:nvPr>
        </p:nvSpPr>
        <p:spPr>
          <a:xfrm>
            <a:off x="6334125" y="6356350"/>
            <a:ext cx="1514475" cy="365125"/>
          </a:xfrm>
          <a:prstGeom prst="rect">
            <a:avLst/>
          </a:prstGeom>
        </p:spPr>
        <p:txBody>
          <a:bodyPr vert="horz" lIns="91440" tIns="45720" rIns="91440" bIns="45720" rtlCol="0" anchor="ctr"/>
          <a:lstStyle>
            <a:lvl1pPr algn="r">
              <a:defRPr sz="1000" baseline="0">
                <a:solidFill>
                  <a:schemeClr val="accent1"/>
                </a:solidFill>
                <a:latin typeface="Arial" panose="020B0604020202020204" pitchFamily="34" charset="0"/>
                <a:cs typeface="Arial" panose="020B0604020202020204" pitchFamily="34" charset="0"/>
              </a:defRPr>
            </a:lvl1pPr>
          </a:lstStyle>
          <a:p>
            <a:pPr>
              <a:defRPr/>
            </a:pPr>
            <a:fld id="{8C18B128-D72E-4F1F-BFE3-0A43348631B8}" type="slidenum">
              <a:rPr lang="en-US"/>
              <a:pPr>
                <a:defRPr/>
              </a:pPr>
              <a:t>‹#›</a:t>
            </a:fld>
            <a:endParaRPr lang="en-US" dirty="0"/>
          </a:p>
        </p:txBody>
      </p:sp>
    </p:spTree>
    <p:extLst>
      <p:ext uri="{BB962C8B-B14F-4D97-AF65-F5344CB8AC3E}">
        <p14:creationId xmlns:p14="http://schemas.microsoft.com/office/powerpoint/2010/main" val="2868733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5.pn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10.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image" Target="../media/image5.pn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11.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3.xml"/><Relationship Id="rId3" Type="http://schemas.openxmlformats.org/officeDocument/2006/relationships/slideLayout" Target="../slideLayouts/slideLayout108.xml"/><Relationship Id="rId7" Type="http://schemas.openxmlformats.org/officeDocument/2006/relationships/slideLayout" Target="../slideLayouts/slideLayout112.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5" Type="http://schemas.openxmlformats.org/officeDocument/2006/relationships/slideLayout" Target="../slideLayouts/slideLayout110.xml"/><Relationship Id="rId10" Type="http://schemas.openxmlformats.org/officeDocument/2006/relationships/image" Target="../media/image5.png"/><Relationship Id="rId4" Type="http://schemas.openxmlformats.org/officeDocument/2006/relationships/slideLayout" Target="../slideLayouts/slideLayout109.xml"/><Relationship Id="rId9"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5.pn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13.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image" Target="../media/image5.pn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theme" Target="../theme/theme14.xml"/><Relationship Id="rId2" Type="http://schemas.openxmlformats.org/officeDocument/2006/relationships/slideLayout" Target="../slideLayouts/slideLayout126.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pn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5.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4.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5.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image" Target="../media/image1.png"/><Relationship Id="rId5" Type="http://schemas.openxmlformats.org/officeDocument/2006/relationships/slideLayout" Target="../slideLayouts/slideLayout44.xml"/><Relationship Id="rId10" Type="http://schemas.openxmlformats.org/officeDocument/2006/relationships/theme" Target="../theme/theme5.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5.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6.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5" Type="http://schemas.openxmlformats.org/officeDocument/2006/relationships/slideLayout" Target="../slideLayouts/slideLayout64.xml"/><Relationship Id="rId10" Type="http://schemas.openxmlformats.org/officeDocument/2006/relationships/image" Target="../media/image5.png"/><Relationship Id="rId4" Type="http://schemas.openxmlformats.org/officeDocument/2006/relationships/slideLayout" Target="../slideLayouts/slideLayout63.xml"/><Relationship Id="rId9"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5" Type="http://schemas.openxmlformats.org/officeDocument/2006/relationships/slideLayout" Target="../slideLayouts/slideLayout72.xml"/><Relationship Id="rId10" Type="http://schemas.openxmlformats.org/officeDocument/2006/relationships/image" Target="../media/image5.png"/><Relationship Id="rId4" Type="http://schemas.openxmlformats.org/officeDocument/2006/relationships/slideLayout" Target="../slideLayouts/slideLayout71.xml"/><Relationship Id="rId9"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3.xml"/><Relationship Id="rId3" Type="http://schemas.openxmlformats.org/officeDocument/2006/relationships/slideLayout" Target="../slideLayouts/slideLayout78.xml"/><Relationship Id="rId7" Type="http://schemas.openxmlformats.org/officeDocument/2006/relationships/slideLayout" Target="../slideLayouts/slideLayout82.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5" Type="http://schemas.openxmlformats.org/officeDocument/2006/relationships/slideLayout" Target="../slideLayouts/slideLayout80.xml"/><Relationship Id="rId10" Type="http://schemas.openxmlformats.org/officeDocument/2006/relationships/image" Target="../media/image5.png"/><Relationship Id="rId4" Type="http://schemas.openxmlformats.org/officeDocument/2006/relationships/slideLayout" Target="../slideLayouts/slideLayout79.xml"/><Relationship Id="rId9"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2461E5"/>
        </a:solidFill>
        <a:effectLst/>
      </p:bgPr>
    </p:bg>
    <p:spTree>
      <p:nvGrpSpPr>
        <p:cNvPr id="1" name=""/>
        <p:cNvGrpSpPr/>
        <p:nvPr/>
      </p:nvGrpSpPr>
      <p:grpSpPr>
        <a:xfrm>
          <a:off x="0" y="0"/>
          <a:ext cx="0" cy="0"/>
          <a:chOff x="0" y="0"/>
          <a:chExt cx="0" cy="0"/>
        </a:xfrm>
      </p:grpSpPr>
      <p:pic>
        <p:nvPicPr>
          <p:cNvPr id="5122" name="Picture 10" descr="A black and white logo&#10;&#10;Description automatically generated with low confidence">
            <a:extLst>
              <a:ext uri="{FF2B5EF4-FFF2-40B4-BE49-F238E27FC236}">
                <a16:creationId xmlns:a16="http://schemas.microsoft.com/office/drawing/2014/main" id="{C9E6EC82-8452-22F1-3E48-4AAA4D9B64D8}"/>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8443913" y="6348413"/>
            <a:ext cx="36671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FD21E0DB-2342-B703-AD90-FCE227D62690}"/>
              </a:ext>
            </a:extLst>
          </p:cNvPr>
          <p:cNvSpPr txBox="1"/>
          <p:nvPr userDrawn="1">
            <p:extLst>
              <p:ext uri="{1162E1C5-73C7-4A58-AE30-91384D911F3F}">
                <p184:classification xmlns:p184="http://schemas.microsoft.com/office/powerpoint/2018/4/main" val="hdr"/>
              </p:ext>
            </p:extLst>
          </p:nvPr>
        </p:nvSpPr>
        <p:spPr>
          <a:xfrm>
            <a:off x="4341813" y="63500"/>
            <a:ext cx="488950" cy="152400"/>
          </a:xfrm>
          <a:prstGeom prst="rect">
            <a:avLst/>
          </a:prstGeom>
        </p:spPr>
        <p:txBody>
          <a:bodyPr horzOverflow="overflow" lIns="0" tIns="0" rIns="0" bIns="0">
            <a:spAutoFit/>
          </a:bodyPr>
          <a:lstStyle/>
          <a:p>
            <a:pPr algn="l"/>
            <a:r>
              <a:rPr lang="en-AU" sz="1000" dirty="0">
                <a:solidFill>
                  <a:srgbClr val="FF0000"/>
                </a:solidFill>
                <a:latin typeface="Calibri" panose="020F0502020204030204" pitchFamily="34" charset="0"/>
                <a:cs typeface="Calibri" panose="020F0502020204030204" pitchFamily="34" charset="0"/>
              </a:rPr>
              <a:t>OFFICIAL</a:t>
            </a:r>
          </a:p>
        </p:txBody>
      </p:sp>
      <p:sp>
        <p:nvSpPr>
          <p:cNvPr id="5" name="TextBox 4">
            <a:extLst>
              <a:ext uri="{FF2B5EF4-FFF2-40B4-BE49-F238E27FC236}">
                <a16:creationId xmlns:a16="http://schemas.microsoft.com/office/drawing/2014/main" id="{2D2CFC06-9FEC-E984-3C52-BFF3E601EF32}"/>
              </a:ext>
            </a:extLst>
          </p:cNvPr>
          <p:cNvSpPr txBox="1"/>
          <p:nvPr userDrawn="1">
            <p:extLst>
              <p:ext uri="{1162E1C5-73C7-4A58-AE30-91384D911F3F}">
                <p184:classification xmlns:p184="http://schemas.microsoft.com/office/powerpoint/2018/4/main" val="ftr"/>
              </p:ext>
            </p:extLst>
          </p:nvPr>
        </p:nvSpPr>
        <p:spPr>
          <a:xfrm>
            <a:off x="4341813" y="6642100"/>
            <a:ext cx="488950" cy="152400"/>
          </a:xfrm>
          <a:prstGeom prst="rect">
            <a:avLst/>
          </a:prstGeom>
        </p:spPr>
        <p:txBody>
          <a:bodyPr horzOverflow="overflow" lIns="0" tIns="0" rIns="0" bIns="0">
            <a:spAutoFit/>
          </a:bodyPr>
          <a:lstStyle/>
          <a:p>
            <a:pPr algn="l"/>
            <a:r>
              <a:rPr lang="en-AU" sz="1000" dirty="0">
                <a:solidFill>
                  <a:srgbClr val="FF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14885165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Lst>
  <p:hf hdr="0"/>
  <p:txStyles>
    <p:titleStyle>
      <a:lvl1pPr algn="l" rtl="0" eaLnBrk="0" fontAlgn="base" hangingPunct="0">
        <a:lnSpc>
          <a:spcPct val="90000"/>
        </a:lnSpc>
        <a:spcBef>
          <a:spcPct val="0"/>
        </a:spcBef>
        <a:spcAft>
          <a:spcPct val="0"/>
        </a:spcAft>
        <a:defRPr sz="2500" b="1" kern="1200">
          <a:solidFill>
            <a:schemeClr val="bg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2500" b="1">
          <a:solidFill>
            <a:schemeClr val="bg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2500" b="1">
          <a:solidFill>
            <a:schemeClr val="bg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2500" b="1">
          <a:solidFill>
            <a:schemeClr val="bg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2500" b="1">
          <a:solidFill>
            <a:schemeClr val="bg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2500" b="1">
          <a:solidFill>
            <a:schemeClr val="bg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2500" b="1">
          <a:solidFill>
            <a:schemeClr val="bg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2500" b="1">
          <a:solidFill>
            <a:schemeClr val="bg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2500" b="1">
          <a:solidFill>
            <a:schemeClr val="bg1"/>
          </a:solidFill>
          <a:latin typeface="Arial" panose="020B06040202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3">
            <a:extLst>
              <a:ext uri="{FF2B5EF4-FFF2-40B4-BE49-F238E27FC236}">
                <a16:creationId xmlns:a16="http://schemas.microsoft.com/office/drawing/2014/main" id="{CB68DC6D-7DBD-2CF4-7197-971D37643E9E}"/>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546850" y="0"/>
            <a:ext cx="259715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4">
            <a:extLst>
              <a:ext uri="{FF2B5EF4-FFF2-40B4-BE49-F238E27FC236}">
                <a16:creationId xmlns:a16="http://schemas.microsoft.com/office/drawing/2014/main" id="{791D1951-298F-3484-78F6-B27713C87E7D}"/>
              </a:ext>
            </a:extLst>
          </p:cNvPr>
          <p:cNvSpPr txBox="1">
            <a:spLocks noChangeArrowheads="1"/>
          </p:cNvSpPr>
          <p:nvPr userDrawn="1"/>
        </p:nvSpPr>
        <p:spPr bwMode="auto">
          <a:xfrm>
            <a:off x="4341813" y="63500"/>
            <a:ext cx="488950" cy="152400"/>
          </a:xfrm>
          <a:prstGeom prst="rect">
            <a:avLst/>
          </a:prstGeom>
          <a:noFill/>
          <a:ln>
            <a:noFill/>
          </a:ln>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AU" altLang="en-US" sz="1000" dirty="0">
                <a:solidFill>
                  <a:srgbClr val="FF0000"/>
                </a:solidFill>
                <a:latin typeface="Calibri" panose="020F0502020204030204" pitchFamily="34" charset="0"/>
                <a:cs typeface="Calibri" panose="020F0502020204030204" pitchFamily="34" charset="0"/>
              </a:rPr>
              <a:t>OFFICIAL</a:t>
            </a:r>
          </a:p>
        </p:txBody>
      </p:sp>
      <p:sp>
        <p:nvSpPr>
          <p:cNvPr id="14340" name="TextBox 5">
            <a:extLst>
              <a:ext uri="{FF2B5EF4-FFF2-40B4-BE49-F238E27FC236}">
                <a16:creationId xmlns:a16="http://schemas.microsoft.com/office/drawing/2014/main" id="{2B8EF360-8914-D4EA-AEAB-92536B95A60B}"/>
              </a:ext>
            </a:extLst>
          </p:cNvPr>
          <p:cNvSpPr txBox="1">
            <a:spLocks noChangeArrowheads="1"/>
          </p:cNvSpPr>
          <p:nvPr userDrawn="1"/>
        </p:nvSpPr>
        <p:spPr bwMode="auto">
          <a:xfrm>
            <a:off x="4341813" y="6642100"/>
            <a:ext cx="488950" cy="152400"/>
          </a:xfrm>
          <a:prstGeom prst="rect">
            <a:avLst/>
          </a:prstGeom>
          <a:noFill/>
          <a:ln>
            <a:noFill/>
          </a:ln>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AU" altLang="en-US" sz="1000" dirty="0">
                <a:solidFill>
                  <a:srgbClr val="FF0000"/>
                </a:solidFill>
                <a:latin typeface="Calibri" panose="020F0502020204030204" pitchFamily="34" charset="0"/>
                <a:cs typeface="Calibri" panose="020F0502020204030204" pitchFamily="34" charset="0"/>
              </a:rPr>
              <a:t>OFFICIAL</a:t>
            </a:r>
          </a:p>
        </p:txBody>
      </p:sp>
      <p:sp>
        <p:nvSpPr>
          <p:cNvPr id="14341" name="TextBox 3">
            <a:extLst>
              <a:ext uri="{FF2B5EF4-FFF2-40B4-BE49-F238E27FC236}">
                <a16:creationId xmlns:a16="http://schemas.microsoft.com/office/drawing/2014/main" id="{E8E7C4E0-4E7C-EF1C-F7DF-7BBE996794E9}"/>
              </a:ext>
            </a:extLst>
          </p:cNvPr>
          <p:cNvSpPr txBox="1">
            <a:spLocks noChangeArrowheads="1"/>
          </p:cNvSpPr>
          <p:nvPr/>
        </p:nvSpPr>
        <p:spPr bwMode="auto">
          <a:xfrm>
            <a:off x="4341813" y="63500"/>
            <a:ext cx="488950" cy="152400"/>
          </a:xfrm>
          <a:prstGeom prst="rect">
            <a:avLst/>
          </a:prstGeom>
          <a:noFill/>
          <a:ln>
            <a:noFill/>
          </a:ln>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AU" altLang="en-US" sz="1000" dirty="0">
                <a:solidFill>
                  <a:srgbClr val="FF0000"/>
                </a:solidFill>
                <a:latin typeface="Calibri" panose="020F0502020204030204" pitchFamily="34" charset="0"/>
                <a:cs typeface="Calibri" panose="020F0502020204030204" pitchFamily="34" charset="0"/>
              </a:rPr>
              <a:t>OFFICIAL</a:t>
            </a:r>
          </a:p>
        </p:txBody>
      </p:sp>
      <p:sp>
        <p:nvSpPr>
          <p:cNvPr id="14342" name="TextBox 4">
            <a:extLst>
              <a:ext uri="{FF2B5EF4-FFF2-40B4-BE49-F238E27FC236}">
                <a16:creationId xmlns:a16="http://schemas.microsoft.com/office/drawing/2014/main" id="{B790E0AD-5B74-8C0A-CA85-536C206B1ED5}"/>
              </a:ext>
            </a:extLst>
          </p:cNvPr>
          <p:cNvSpPr txBox="1">
            <a:spLocks noChangeArrowheads="1"/>
          </p:cNvSpPr>
          <p:nvPr/>
        </p:nvSpPr>
        <p:spPr bwMode="auto">
          <a:xfrm>
            <a:off x="4341813" y="6642100"/>
            <a:ext cx="488950" cy="152400"/>
          </a:xfrm>
          <a:prstGeom prst="rect">
            <a:avLst/>
          </a:prstGeom>
          <a:noFill/>
          <a:ln>
            <a:noFill/>
          </a:ln>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AU" altLang="en-US" sz="1000" dirty="0">
                <a:solidFill>
                  <a:srgbClr val="FF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3528180463"/>
      </p:ext>
    </p:extLst>
  </p:cSld>
  <p:clrMap bg1="lt1" tx1="dk1" bg2="lt2" tx2="dk2" accent1="accent1" accent2="accent2" accent3="accent3" accent4="accent4" accent5="accent5" accent6="accent6" hlink="hlink" folHlink="folHlink"/>
  <p:sldLayoutIdLst>
    <p:sldLayoutId id="2147484232" r:id="rId1"/>
    <p:sldLayoutId id="2147484233" r:id="rId2"/>
    <p:sldLayoutId id="2147484234" r:id="rId3"/>
    <p:sldLayoutId id="2147484235" r:id="rId4"/>
    <p:sldLayoutId id="2147484236" r:id="rId5"/>
    <p:sldLayoutId id="2147484237" r:id="rId6"/>
    <p:sldLayoutId id="2147484238" r:id="rId7"/>
    <p:sldLayoutId id="2147484239" r:id="rId8"/>
    <p:sldLayoutId id="2147484240" r:id="rId9"/>
    <p:sldLayoutId id="2147484241" r:id="rId10"/>
    <p:sldLayoutId id="2147484242" r:id="rId11"/>
  </p:sldLayoutIdLst>
  <p:hf sldNum="0" hdr="0" ftr="0" dt="0"/>
  <p:txStyles>
    <p:titleStyle>
      <a:lvl1pPr algn="l" rtl="0" eaLnBrk="0" fontAlgn="base" hangingPunct="0">
        <a:lnSpc>
          <a:spcPct val="90000"/>
        </a:lnSpc>
        <a:spcBef>
          <a:spcPct val="0"/>
        </a:spcBef>
        <a:spcAft>
          <a:spcPct val="0"/>
        </a:spcAft>
        <a:defRPr sz="2500" b="1" kern="1200">
          <a:solidFill>
            <a:schemeClr val="accent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3">
            <a:extLst>
              <a:ext uri="{FF2B5EF4-FFF2-40B4-BE49-F238E27FC236}">
                <a16:creationId xmlns:a16="http://schemas.microsoft.com/office/drawing/2014/main" id="{CD077F6D-43D2-E7AF-4E8B-713FB1775B73}"/>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546850" y="0"/>
            <a:ext cx="259715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4">
            <a:extLst>
              <a:ext uri="{FF2B5EF4-FFF2-40B4-BE49-F238E27FC236}">
                <a16:creationId xmlns:a16="http://schemas.microsoft.com/office/drawing/2014/main" id="{BCA9DD51-93A8-0C43-D36D-810346DEBBD5}"/>
              </a:ext>
            </a:extLst>
          </p:cNvPr>
          <p:cNvSpPr txBox="1">
            <a:spLocks noChangeArrowheads="1"/>
          </p:cNvSpPr>
          <p:nvPr userDrawn="1"/>
        </p:nvSpPr>
        <p:spPr bwMode="auto">
          <a:xfrm>
            <a:off x="4341813" y="63500"/>
            <a:ext cx="488950" cy="152400"/>
          </a:xfrm>
          <a:prstGeom prst="rect">
            <a:avLst/>
          </a:prstGeom>
          <a:noFill/>
          <a:ln>
            <a:noFill/>
          </a:ln>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AU" altLang="en-US" sz="1000" dirty="0">
                <a:solidFill>
                  <a:srgbClr val="FF0000"/>
                </a:solidFill>
                <a:latin typeface="Calibri" panose="020F0502020204030204" pitchFamily="34" charset="0"/>
                <a:cs typeface="Calibri" panose="020F0502020204030204" pitchFamily="34" charset="0"/>
              </a:rPr>
              <a:t>OFFICIAL</a:t>
            </a:r>
          </a:p>
        </p:txBody>
      </p:sp>
      <p:sp>
        <p:nvSpPr>
          <p:cNvPr id="14340" name="TextBox 5">
            <a:extLst>
              <a:ext uri="{FF2B5EF4-FFF2-40B4-BE49-F238E27FC236}">
                <a16:creationId xmlns:a16="http://schemas.microsoft.com/office/drawing/2014/main" id="{58D11A9A-28E2-6DC0-3153-EF94FA26249C}"/>
              </a:ext>
            </a:extLst>
          </p:cNvPr>
          <p:cNvSpPr txBox="1">
            <a:spLocks noChangeArrowheads="1"/>
          </p:cNvSpPr>
          <p:nvPr userDrawn="1"/>
        </p:nvSpPr>
        <p:spPr bwMode="auto">
          <a:xfrm>
            <a:off x="4341813" y="6642100"/>
            <a:ext cx="488950" cy="152400"/>
          </a:xfrm>
          <a:prstGeom prst="rect">
            <a:avLst/>
          </a:prstGeom>
          <a:noFill/>
          <a:ln>
            <a:noFill/>
          </a:ln>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AU" altLang="en-US" sz="1000" dirty="0">
                <a:solidFill>
                  <a:srgbClr val="FF0000"/>
                </a:solidFill>
                <a:latin typeface="Calibri" panose="020F0502020204030204" pitchFamily="34" charset="0"/>
                <a:cs typeface="Calibri" panose="020F0502020204030204" pitchFamily="34" charset="0"/>
              </a:rPr>
              <a:t>OFFICIAL</a:t>
            </a:r>
          </a:p>
        </p:txBody>
      </p:sp>
      <p:sp>
        <p:nvSpPr>
          <p:cNvPr id="14341" name="TextBox 3">
            <a:extLst>
              <a:ext uri="{FF2B5EF4-FFF2-40B4-BE49-F238E27FC236}">
                <a16:creationId xmlns:a16="http://schemas.microsoft.com/office/drawing/2014/main" id="{D498AC4F-8F3D-0258-FCD4-CC48A8F9FDCF}"/>
              </a:ext>
            </a:extLst>
          </p:cNvPr>
          <p:cNvSpPr txBox="1">
            <a:spLocks noChangeArrowheads="1"/>
          </p:cNvSpPr>
          <p:nvPr/>
        </p:nvSpPr>
        <p:spPr bwMode="auto">
          <a:xfrm>
            <a:off x="4341813" y="63500"/>
            <a:ext cx="488950" cy="152400"/>
          </a:xfrm>
          <a:prstGeom prst="rect">
            <a:avLst/>
          </a:prstGeom>
          <a:noFill/>
          <a:ln>
            <a:noFill/>
          </a:ln>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AU" altLang="en-US" sz="1000" dirty="0">
                <a:solidFill>
                  <a:srgbClr val="FF0000"/>
                </a:solidFill>
                <a:latin typeface="Calibri" panose="020F0502020204030204" pitchFamily="34" charset="0"/>
                <a:cs typeface="Calibri" panose="020F0502020204030204" pitchFamily="34" charset="0"/>
              </a:rPr>
              <a:t>OFFICIAL</a:t>
            </a:r>
          </a:p>
        </p:txBody>
      </p:sp>
      <p:sp>
        <p:nvSpPr>
          <p:cNvPr id="14342" name="TextBox 4">
            <a:extLst>
              <a:ext uri="{FF2B5EF4-FFF2-40B4-BE49-F238E27FC236}">
                <a16:creationId xmlns:a16="http://schemas.microsoft.com/office/drawing/2014/main" id="{725139C8-7261-671F-3091-5D874D969F2C}"/>
              </a:ext>
            </a:extLst>
          </p:cNvPr>
          <p:cNvSpPr txBox="1">
            <a:spLocks noChangeArrowheads="1"/>
          </p:cNvSpPr>
          <p:nvPr/>
        </p:nvSpPr>
        <p:spPr bwMode="auto">
          <a:xfrm>
            <a:off x="4341813" y="6642100"/>
            <a:ext cx="488950" cy="152400"/>
          </a:xfrm>
          <a:prstGeom prst="rect">
            <a:avLst/>
          </a:prstGeom>
          <a:noFill/>
          <a:ln>
            <a:noFill/>
          </a:ln>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AU" altLang="en-US" sz="1000" dirty="0">
                <a:solidFill>
                  <a:srgbClr val="FF0000"/>
                </a:solidFill>
                <a:latin typeface="Calibri" panose="020F0502020204030204" pitchFamily="34" charset="0"/>
                <a:cs typeface="Calibri" panose="020F0502020204030204" pitchFamily="34" charset="0"/>
              </a:rPr>
              <a:t>OFFICIAL</a:t>
            </a:r>
          </a:p>
        </p:txBody>
      </p:sp>
      <p:sp>
        <p:nvSpPr>
          <p:cNvPr id="4" name="TextBox 3">
            <a:extLst>
              <a:ext uri="{FF2B5EF4-FFF2-40B4-BE49-F238E27FC236}">
                <a16:creationId xmlns:a16="http://schemas.microsoft.com/office/drawing/2014/main" id="{92D89B4E-DC4E-E08A-19A5-BE4E27FEB408}"/>
              </a:ext>
            </a:extLst>
          </p:cNvPr>
          <p:cNvSpPr txBox="1"/>
          <p:nvPr userDrawn="1">
            <p:extLst>
              <p:ext uri="{1162E1C5-73C7-4A58-AE30-91384D911F3F}">
                <p184:classification xmlns:p184="http://schemas.microsoft.com/office/powerpoint/2018/4/main" val="hdr"/>
              </p:ext>
            </p:extLst>
          </p:nvPr>
        </p:nvSpPr>
        <p:spPr>
          <a:xfrm>
            <a:off x="4341813" y="63500"/>
            <a:ext cx="488950" cy="152400"/>
          </a:xfrm>
          <a:prstGeom prst="rect">
            <a:avLst/>
          </a:prstGeom>
        </p:spPr>
        <p:txBody>
          <a:bodyPr horzOverflow="overflow" lIns="0" tIns="0" rIns="0" bIns="0">
            <a:spAutoFit/>
          </a:bodyPr>
          <a:lstStyle/>
          <a:p>
            <a:pPr algn="l"/>
            <a:r>
              <a:rPr lang="en-AU" sz="1000" dirty="0">
                <a:solidFill>
                  <a:srgbClr val="FF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
        <p:nvSpPr>
          <p:cNvPr id="5" name="TextBox 4">
            <a:extLst>
              <a:ext uri="{FF2B5EF4-FFF2-40B4-BE49-F238E27FC236}">
                <a16:creationId xmlns:a16="http://schemas.microsoft.com/office/drawing/2014/main" id="{ABA520BD-84A3-8760-E2AF-B08570D223BB}"/>
              </a:ext>
            </a:extLst>
          </p:cNvPr>
          <p:cNvSpPr txBox="1"/>
          <p:nvPr userDrawn="1">
            <p:extLst>
              <p:ext uri="{1162E1C5-73C7-4A58-AE30-91384D911F3F}">
                <p184:classification xmlns:p184="http://schemas.microsoft.com/office/powerpoint/2018/4/main" val="ftr"/>
              </p:ext>
            </p:extLst>
          </p:nvPr>
        </p:nvSpPr>
        <p:spPr>
          <a:xfrm>
            <a:off x="4341813" y="6642100"/>
            <a:ext cx="488950" cy="152400"/>
          </a:xfrm>
          <a:prstGeom prst="rect">
            <a:avLst/>
          </a:prstGeom>
        </p:spPr>
        <p:txBody>
          <a:bodyPr horzOverflow="overflow" lIns="0" tIns="0" rIns="0" bIns="0">
            <a:spAutoFit/>
          </a:bodyPr>
          <a:lstStyle/>
          <a:p>
            <a:pPr algn="l"/>
            <a:r>
              <a:rPr lang="en-AU" sz="1000" dirty="0">
                <a:solidFill>
                  <a:srgbClr val="FF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3806832570"/>
      </p:ext>
    </p:extLst>
  </p:cSld>
  <p:clrMap bg1="lt1" tx1="dk1" bg2="lt2" tx2="dk2" accent1="accent1" accent2="accent2" accent3="accent3" accent4="accent4" accent5="accent5" accent6="accent6" hlink="hlink" folHlink="folHlink"/>
  <p:sldLayoutIdLst>
    <p:sldLayoutId id="2147484244" r:id="rId1"/>
    <p:sldLayoutId id="2147484245" r:id="rId2"/>
    <p:sldLayoutId id="2147484246" r:id="rId3"/>
    <p:sldLayoutId id="2147484247" r:id="rId4"/>
    <p:sldLayoutId id="2147484248" r:id="rId5"/>
    <p:sldLayoutId id="2147484249" r:id="rId6"/>
    <p:sldLayoutId id="2147484250" r:id="rId7"/>
    <p:sldLayoutId id="2147484251" r:id="rId8"/>
    <p:sldLayoutId id="2147484252" r:id="rId9"/>
    <p:sldLayoutId id="2147484253" r:id="rId10"/>
    <p:sldLayoutId id="2147484254" r:id="rId11"/>
  </p:sldLayoutIdLst>
  <p:hf sldNum="0" hdr="0" ftr="0" dt="0"/>
  <p:txStyles>
    <p:titleStyle>
      <a:lvl1pPr algn="l" rtl="0" eaLnBrk="0" fontAlgn="base" hangingPunct="0">
        <a:lnSpc>
          <a:spcPct val="90000"/>
        </a:lnSpc>
        <a:spcBef>
          <a:spcPct val="0"/>
        </a:spcBef>
        <a:spcAft>
          <a:spcPct val="0"/>
        </a:spcAft>
        <a:defRPr sz="2500" b="1" kern="1200">
          <a:solidFill>
            <a:schemeClr val="accent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Picture 3">
            <a:extLst>
              <a:ext uri="{FF2B5EF4-FFF2-40B4-BE49-F238E27FC236}">
                <a16:creationId xmlns:a16="http://schemas.microsoft.com/office/drawing/2014/main" id="{5C488443-DF9F-EDD3-EF95-01BB90A1A97F}"/>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546850" y="0"/>
            <a:ext cx="259715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8970386"/>
      </p:ext>
    </p:extLst>
  </p:cSld>
  <p:clrMap bg1="lt1" tx1="dk1" bg2="lt2" tx2="dk2" accent1="accent1" accent2="accent2" accent3="accent3" accent4="accent4" accent5="accent5" accent6="accent6" hlink="hlink" folHlink="folHlink"/>
  <p:sldLayoutIdLst>
    <p:sldLayoutId id="2147484256" r:id="rId1"/>
    <p:sldLayoutId id="2147484257" r:id="rId2"/>
    <p:sldLayoutId id="2147484258" r:id="rId3"/>
    <p:sldLayoutId id="2147484259" r:id="rId4"/>
    <p:sldLayoutId id="2147484260" r:id="rId5"/>
    <p:sldLayoutId id="2147484261" r:id="rId6"/>
    <p:sldLayoutId id="2147484262" r:id="rId7"/>
    <p:sldLayoutId id="2147484263" r:id="rId8"/>
  </p:sldLayoutIdLst>
  <p:hf hdr="0"/>
  <p:txStyles>
    <p:titleStyle>
      <a:lvl1pPr algn="l" rtl="0" eaLnBrk="0" fontAlgn="base" hangingPunct="0">
        <a:lnSpc>
          <a:spcPct val="90000"/>
        </a:lnSpc>
        <a:spcBef>
          <a:spcPct val="0"/>
        </a:spcBef>
        <a:spcAft>
          <a:spcPct val="0"/>
        </a:spcAft>
        <a:defRPr sz="2500" b="1" kern="1200">
          <a:solidFill>
            <a:schemeClr val="accent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2226" name="Picture 3">
            <a:extLst>
              <a:ext uri="{FF2B5EF4-FFF2-40B4-BE49-F238E27FC236}">
                <a16:creationId xmlns:a16="http://schemas.microsoft.com/office/drawing/2014/main" id="{A48D1FB7-CE37-D27C-C918-C81D3FDA0538}"/>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546850" y="0"/>
            <a:ext cx="259715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4">
            <a:extLst>
              <a:ext uri="{FF2B5EF4-FFF2-40B4-BE49-F238E27FC236}">
                <a16:creationId xmlns:a16="http://schemas.microsoft.com/office/drawing/2014/main" id="{35B8B0FF-3CA8-B602-6A06-AD1B5AF70C00}"/>
              </a:ext>
            </a:extLst>
          </p:cNvPr>
          <p:cNvSpPr txBox="1">
            <a:spLocks noChangeArrowheads="1"/>
          </p:cNvSpPr>
          <p:nvPr userDrawn="1"/>
        </p:nvSpPr>
        <p:spPr bwMode="auto">
          <a:xfrm>
            <a:off x="4341813" y="63500"/>
            <a:ext cx="488950" cy="152400"/>
          </a:xfrm>
          <a:prstGeom prst="rect">
            <a:avLst/>
          </a:prstGeom>
          <a:noFill/>
          <a:ln>
            <a:noFill/>
          </a:ln>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AU" altLang="en-US" sz="1000" dirty="0">
                <a:solidFill>
                  <a:srgbClr val="FF0000"/>
                </a:solidFill>
                <a:latin typeface="Calibri" panose="020F0502020204030204" pitchFamily="34" charset="0"/>
                <a:cs typeface="Calibri" panose="020F0502020204030204" pitchFamily="34" charset="0"/>
              </a:rPr>
              <a:t>OFFICIAL</a:t>
            </a:r>
          </a:p>
        </p:txBody>
      </p:sp>
      <p:sp>
        <p:nvSpPr>
          <p:cNvPr id="14340" name="TextBox 5">
            <a:extLst>
              <a:ext uri="{FF2B5EF4-FFF2-40B4-BE49-F238E27FC236}">
                <a16:creationId xmlns:a16="http://schemas.microsoft.com/office/drawing/2014/main" id="{FFC41CFC-479F-FF51-3294-C34AFCB8BFBA}"/>
              </a:ext>
            </a:extLst>
          </p:cNvPr>
          <p:cNvSpPr txBox="1">
            <a:spLocks noChangeArrowheads="1"/>
          </p:cNvSpPr>
          <p:nvPr userDrawn="1"/>
        </p:nvSpPr>
        <p:spPr bwMode="auto">
          <a:xfrm>
            <a:off x="4341813" y="6642100"/>
            <a:ext cx="488950" cy="152400"/>
          </a:xfrm>
          <a:prstGeom prst="rect">
            <a:avLst/>
          </a:prstGeom>
          <a:noFill/>
          <a:ln>
            <a:noFill/>
          </a:ln>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AU" altLang="en-US" sz="1000" dirty="0">
                <a:solidFill>
                  <a:srgbClr val="FF0000"/>
                </a:solidFill>
                <a:latin typeface="Calibri" panose="020F0502020204030204" pitchFamily="34" charset="0"/>
                <a:cs typeface="Calibri" panose="020F0502020204030204" pitchFamily="34" charset="0"/>
              </a:rPr>
              <a:t>OFFICIAL</a:t>
            </a:r>
          </a:p>
        </p:txBody>
      </p:sp>
      <p:sp>
        <p:nvSpPr>
          <p:cNvPr id="14341" name="TextBox 3">
            <a:extLst>
              <a:ext uri="{FF2B5EF4-FFF2-40B4-BE49-F238E27FC236}">
                <a16:creationId xmlns:a16="http://schemas.microsoft.com/office/drawing/2014/main" id="{010B2070-787C-9123-DE02-0A9ED8BB507F}"/>
              </a:ext>
            </a:extLst>
          </p:cNvPr>
          <p:cNvSpPr txBox="1">
            <a:spLocks noChangeArrowheads="1"/>
          </p:cNvSpPr>
          <p:nvPr/>
        </p:nvSpPr>
        <p:spPr bwMode="auto">
          <a:xfrm>
            <a:off x="4341813" y="63500"/>
            <a:ext cx="488950" cy="152400"/>
          </a:xfrm>
          <a:prstGeom prst="rect">
            <a:avLst/>
          </a:prstGeom>
          <a:noFill/>
          <a:ln>
            <a:noFill/>
          </a:ln>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AU" altLang="en-US" sz="1000" dirty="0">
                <a:solidFill>
                  <a:srgbClr val="FF0000"/>
                </a:solidFill>
                <a:latin typeface="Calibri" panose="020F0502020204030204" pitchFamily="34" charset="0"/>
                <a:cs typeface="Calibri" panose="020F0502020204030204" pitchFamily="34" charset="0"/>
              </a:rPr>
              <a:t>OFFICIAL</a:t>
            </a:r>
          </a:p>
        </p:txBody>
      </p:sp>
      <p:sp>
        <p:nvSpPr>
          <p:cNvPr id="14342" name="TextBox 4">
            <a:extLst>
              <a:ext uri="{FF2B5EF4-FFF2-40B4-BE49-F238E27FC236}">
                <a16:creationId xmlns:a16="http://schemas.microsoft.com/office/drawing/2014/main" id="{089B9A76-E0D7-C395-F14D-C157E5464996}"/>
              </a:ext>
            </a:extLst>
          </p:cNvPr>
          <p:cNvSpPr txBox="1">
            <a:spLocks noChangeArrowheads="1"/>
          </p:cNvSpPr>
          <p:nvPr/>
        </p:nvSpPr>
        <p:spPr bwMode="auto">
          <a:xfrm>
            <a:off x="4341813" y="6642100"/>
            <a:ext cx="488950" cy="152400"/>
          </a:xfrm>
          <a:prstGeom prst="rect">
            <a:avLst/>
          </a:prstGeom>
          <a:noFill/>
          <a:ln>
            <a:noFill/>
          </a:ln>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AU" altLang="en-US" sz="1000" dirty="0">
                <a:solidFill>
                  <a:srgbClr val="FF0000"/>
                </a:solidFill>
                <a:latin typeface="Calibri" panose="020F0502020204030204" pitchFamily="34" charset="0"/>
                <a:cs typeface="Calibri" panose="020F0502020204030204" pitchFamily="34" charset="0"/>
              </a:rPr>
              <a:t>OFFICIAL</a:t>
            </a:r>
          </a:p>
        </p:txBody>
      </p:sp>
      <p:sp>
        <p:nvSpPr>
          <p:cNvPr id="4" name="TextBox 3">
            <a:extLst>
              <a:ext uri="{FF2B5EF4-FFF2-40B4-BE49-F238E27FC236}">
                <a16:creationId xmlns:a16="http://schemas.microsoft.com/office/drawing/2014/main" id="{F7530EF5-1AB0-90D3-59DD-08AFD6F3AAA5}"/>
              </a:ext>
            </a:extLst>
          </p:cNvPr>
          <p:cNvSpPr txBox="1"/>
          <p:nvPr userDrawn="1"/>
        </p:nvSpPr>
        <p:spPr>
          <a:xfrm>
            <a:off x="4341813" y="63500"/>
            <a:ext cx="488950" cy="152400"/>
          </a:xfrm>
          <a:prstGeom prst="rect">
            <a:avLst/>
          </a:prstGeom>
        </p:spPr>
        <p:txBody>
          <a:bodyPr lIns="0" tIns="0" rIns="0" bIns="0">
            <a:spAutoFit/>
          </a:bodyPr>
          <a:lstStyle/>
          <a:p>
            <a:pPr>
              <a:defRPr/>
            </a:pPr>
            <a:r>
              <a:rPr lang="en-AU" sz="1000" dirty="0">
                <a:solidFill>
                  <a:srgbClr val="FF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
        <p:nvSpPr>
          <p:cNvPr id="5" name="TextBox 4">
            <a:extLst>
              <a:ext uri="{FF2B5EF4-FFF2-40B4-BE49-F238E27FC236}">
                <a16:creationId xmlns:a16="http://schemas.microsoft.com/office/drawing/2014/main" id="{DF1667BB-95D1-02A1-82CA-68B41D66421D}"/>
              </a:ext>
            </a:extLst>
          </p:cNvPr>
          <p:cNvSpPr txBox="1"/>
          <p:nvPr userDrawn="1"/>
        </p:nvSpPr>
        <p:spPr>
          <a:xfrm>
            <a:off x="4341813" y="6642100"/>
            <a:ext cx="488950" cy="152400"/>
          </a:xfrm>
          <a:prstGeom prst="rect">
            <a:avLst/>
          </a:prstGeom>
        </p:spPr>
        <p:txBody>
          <a:bodyPr lIns="0" tIns="0" rIns="0" bIns="0">
            <a:spAutoFit/>
          </a:bodyPr>
          <a:lstStyle/>
          <a:p>
            <a:pPr>
              <a:defRPr/>
            </a:pPr>
            <a:r>
              <a:rPr lang="en-AU" sz="1000" dirty="0">
                <a:solidFill>
                  <a:srgbClr val="FF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3155980815"/>
      </p:ext>
    </p:extLst>
  </p:cSld>
  <p:clrMap bg1="lt1" tx1="dk1" bg2="lt2" tx2="dk2" accent1="accent1" accent2="accent2" accent3="accent3" accent4="accent4" accent5="accent5" accent6="accent6" hlink="hlink" folHlink="folHlink"/>
  <p:sldLayoutIdLst>
    <p:sldLayoutId id="2147484265" r:id="rId1"/>
    <p:sldLayoutId id="2147484266" r:id="rId2"/>
    <p:sldLayoutId id="2147484267" r:id="rId3"/>
    <p:sldLayoutId id="2147484268" r:id="rId4"/>
    <p:sldLayoutId id="2147484269" r:id="rId5"/>
    <p:sldLayoutId id="2147484270" r:id="rId6"/>
    <p:sldLayoutId id="2147484271" r:id="rId7"/>
    <p:sldLayoutId id="2147484272" r:id="rId8"/>
    <p:sldLayoutId id="2147484273" r:id="rId9"/>
    <p:sldLayoutId id="2147484274" r:id="rId10"/>
    <p:sldLayoutId id="2147484275" r:id="rId11"/>
  </p:sldLayoutIdLst>
  <p:hf sldNum="0" hdr="0" ftr="0" dt="0"/>
  <p:txStyles>
    <p:titleStyle>
      <a:lvl1pPr algn="l" rtl="0" eaLnBrk="0" fontAlgn="base" hangingPunct="0">
        <a:lnSpc>
          <a:spcPct val="90000"/>
        </a:lnSpc>
        <a:spcBef>
          <a:spcPct val="0"/>
        </a:spcBef>
        <a:spcAft>
          <a:spcPct val="0"/>
        </a:spcAft>
        <a:defRPr sz="2500" b="1" kern="1200">
          <a:solidFill>
            <a:schemeClr val="accent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5298" name="Picture 3">
            <a:extLst>
              <a:ext uri="{FF2B5EF4-FFF2-40B4-BE49-F238E27FC236}">
                <a16:creationId xmlns:a16="http://schemas.microsoft.com/office/drawing/2014/main" id="{1171CA1F-D924-DD34-387D-2B8F4B25614F}"/>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546850" y="0"/>
            <a:ext cx="259715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4">
            <a:extLst>
              <a:ext uri="{FF2B5EF4-FFF2-40B4-BE49-F238E27FC236}">
                <a16:creationId xmlns:a16="http://schemas.microsoft.com/office/drawing/2014/main" id="{F48F6C03-CFB6-C100-A025-01698FCB37EF}"/>
              </a:ext>
            </a:extLst>
          </p:cNvPr>
          <p:cNvSpPr txBox="1">
            <a:spLocks noChangeArrowheads="1"/>
          </p:cNvSpPr>
          <p:nvPr userDrawn="1"/>
        </p:nvSpPr>
        <p:spPr bwMode="auto">
          <a:xfrm>
            <a:off x="4341813" y="63500"/>
            <a:ext cx="488950" cy="152400"/>
          </a:xfrm>
          <a:prstGeom prst="rect">
            <a:avLst/>
          </a:prstGeom>
          <a:noFill/>
          <a:ln>
            <a:noFill/>
          </a:ln>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AU" altLang="en-US" sz="1000" dirty="0">
                <a:solidFill>
                  <a:srgbClr val="FF0000"/>
                </a:solidFill>
                <a:latin typeface="Calibri" panose="020F0502020204030204" pitchFamily="34" charset="0"/>
                <a:cs typeface="Calibri" panose="020F0502020204030204" pitchFamily="34" charset="0"/>
              </a:rPr>
              <a:t>OFFICIAL</a:t>
            </a:r>
          </a:p>
        </p:txBody>
      </p:sp>
      <p:sp>
        <p:nvSpPr>
          <p:cNvPr id="14340" name="TextBox 5">
            <a:extLst>
              <a:ext uri="{FF2B5EF4-FFF2-40B4-BE49-F238E27FC236}">
                <a16:creationId xmlns:a16="http://schemas.microsoft.com/office/drawing/2014/main" id="{348760D2-CD86-5701-FD27-3AE807D9D06F}"/>
              </a:ext>
            </a:extLst>
          </p:cNvPr>
          <p:cNvSpPr txBox="1">
            <a:spLocks noChangeArrowheads="1"/>
          </p:cNvSpPr>
          <p:nvPr userDrawn="1"/>
        </p:nvSpPr>
        <p:spPr bwMode="auto">
          <a:xfrm>
            <a:off x="4341813" y="6642100"/>
            <a:ext cx="488950" cy="152400"/>
          </a:xfrm>
          <a:prstGeom prst="rect">
            <a:avLst/>
          </a:prstGeom>
          <a:noFill/>
          <a:ln>
            <a:noFill/>
          </a:ln>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AU" altLang="en-US" sz="1000" dirty="0">
                <a:solidFill>
                  <a:srgbClr val="FF0000"/>
                </a:solidFill>
                <a:latin typeface="Calibri" panose="020F0502020204030204" pitchFamily="34" charset="0"/>
                <a:cs typeface="Calibri" panose="020F0502020204030204" pitchFamily="34" charset="0"/>
              </a:rPr>
              <a:t>OFFICIAL</a:t>
            </a:r>
          </a:p>
        </p:txBody>
      </p:sp>
      <p:sp>
        <p:nvSpPr>
          <p:cNvPr id="14341" name="TextBox 3">
            <a:extLst>
              <a:ext uri="{FF2B5EF4-FFF2-40B4-BE49-F238E27FC236}">
                <a16:creationId xmlns:a16="http://schemas.microsoft.com/office/drawing/2014/main" id="{8ACBEA1C-76B3-7266-9423-B13E8F31624D}"/>
              </a:ext>
            </a:extLst>
          </p:cNvPr>
          <p:cNvSpPr txBox="1">
            <a:spLocks noChangeArrowheads="1"/>
          </p:cNvSpPr>
          <p:nvPr/>
        </p:nvSpPr>
        <p:spPr bwMode="auto">
          <a:xfrm>
            <a:off x="4341813" y="63500"/>
            <a:ext cx="488950" cy="152400"/>
          </a:xfrm>
          <a:prstGeom prst="rect">
            <a:avLst/>
          </a:prstGeom>
          <a:noFill/>
          <a:ln>
            <a:noFill/>
          </a:ln>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AU" altLang="en-US" sz="1000" dirty="0">
                <a:solidFill>
                  <a:srgbClr val="FF0000"/>
                </a:solidFill>
                <a:latin typeface="Calibri" panose="020F0502020204030204" pitchFamily="34" charset="0"/>
                <a:cs typeface="Calibri" panose="020F0502020204030204" pitchFamily="34" charset="0"/>
              </a:rPr>
              <a:t>OFFICIAL</a:t>
            </a:r>
          </a:p>
        </p:txBody>
      </p:sp>
      <p:sp>
        <p:nvSpPr>
          <p:cNvPr id="14342" name="TextBox 4">
            <a:extLst>
              <a:ext uri="{FF2B5EF4-FFF2-40B4-BE49-F238E27FC236}">
                <a16:creationId xmlns:a16="http://schemas.microsoft.com/office/drawing/2014/main" id="{EB30D228-62E5-ED62-5D2A-F488A1EA99EA}"/>
              </a:ext>
            </a:extLst>
          </p:cNvPr>
          <p:cNvSpPr txBox="1">
            <a:spLocks noChangeArrowheads="1"/>
          </p:cNvSpPr>
          <p:nvPr/>
        </p:nvSpPr>
        <p:spPr bwMode="auto">
          <a:xfrm>
            <a:off x="4341813" y="6642100"/>
            <a:ext cx="488950" cy="152400"/>
          </a:xfrm>
          <a:prstGeom prst="rect">
            <a:avLst/>
          </a:prstGeom>
          <a:noFill/>
          <a:ln>
            <a:noFill/>
          </a:ln>
        </p:spPr>
        <p:txBody>
          <a:bodyPr lIns="0" tIns="0" rIns="0" bIns="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defRPr/>
            </a:pPr>
            <a:r>
              <a:rPr lang="en-AU" altLang="en-US" sz="1000" dirty="0">
                <a:solidFill>
                  <a:srgbClr val="FF0000"/>
                </a:solidFill>
                <a:latin typeface="Calibri" panose="020F0502020204030204" pitchFamily="34" charset="0"/>
                <a:cs typeface="Calibri" panose="020F0502020204030204" pitchFamily="34" charset="0"/>
              </a:rPr>
              <a:t>OFFICIAL</a:t>
            </a:r>
          </a:p>
        </p:txBody>
      </p:sp>
      <p:sp>
        <p:nvSpPr>
          <p:cNvPr id="4" name="TextBox 3">
            <a:extLst>
              <a:ext uri="{FF2B5EF4-FFF2-40B4-BE49-F238E27FC236}">
                <a16:creationId xmlns:a16="http://schemas.microsoft.com/office/drawing/2014/main" id="{CA284853-C859-11A6-3C1C-969B13FF88B3}"/>
              </a:ext>
            </a:extLst>
          </p:cNvPr>
          <p:cNvSpPr txBox="1"/>
          <p:nvPr userDrawn="1"/>
        </p:nvSpPr>
        <p:spPr>
          <a:xfrm>
            <a:off x="4341813" y="63500"/>
            <a:ext cx="488950" cy="152400"/>
          </a:xfrm>
          <a:prstGeom prst="rect">
            <a:avLst/>
          </a:prstGeom>
        </p:spPr>
        <p:txBody>
          <a:bodyPr lIns="0" tIns="0" rIns="0" bIns="0">
            <a:spAutoFit/>
          </a:bodyPr>
          <a:lstStyle/>
          <a:p>
            <a:pPr>
              <a:defRPr/>
            </a:pPr>
            <a:r>
              <a:rPr lang="en-AU" sz="1000" dirty="0">
                <a:solidFill>
                  <a:srgbClr val="FF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
        <p:nvSpPr>
          <p:cNvPr id="5" name="TextBox 4">
            <a:extLst>
              <a:ext uri="{FF2B5EF4-FFF2-40B4-BE49-F238E27FC236}">
                <a16:creationId xmlns:a16="http://schemas.microsoft.com/office/drawing/2014/main" id="{9E8B62D5-FE83-E68C-4C2E-5D070514814E}"/>
              </a:ext>
            </a:extLst>
          </p:cNvPr>
          <p:cNvSpPr txBox="1"/>
          <p:nvPr userDrawn="1"/>
        </p:nvSpPr>
        <p:spPr>
          <a:xfrm>
            <a:off x="4341813" y="6642100"/>
            <a:ext cx="488950" cy="152400"/>
          </a:xfrm>
          <a:prstGeom prst="rect">
            <a:avLst/>
          </a:prstGeom>
        </p:spPr>
        <p:txBody>
          <a:bodyPr lIns="0" tIns="0" rIns="0" bIns="0">
            <a:spAutoFit/>
          </a:bodyPr>
          <a:lstStyle/>
          <a:p>
            <a:pPr>
              <a:defRPr/>
            </a:pPr>
            <a:r>
              <a:rPr lang="en-AU" sz="1000" dirty="0">
                <a:solidFill>
                  <a:srgbClr val="FF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1868040506"/>
      </p:ext>
    </p:extLst>
  </p:cSld>
  <p:clrMap bg1="lt1" tx1="dk1" bg2="lt2" tx2="dk2" accent1="accent1" accent2="accent2" accent3="accent3" accent4="accent4" accent5="accent5" accent6="accent6" hlink="hlink" folHlink="folHlink"/>
  <p:sldLayoutIdLst>
    <p:sldLayoutId id="2147484286" r:id="rId1"/>
    <p:sldLayoutId id="2147484287" r:id="rId2"/>
    <p:sldLayoutId id="2147484288" r:id="rId3"/>
    <p:sldLayoutId id="2147484289" r:id="rId4"/>
    <p:sldLayoutId id="2147484290" r:id="rId5"/>
    <p:sldLayoutId id="2147484291" r:id="rId6"/>
    <p:sldLayoutId id="2147484292" r:id="rId7"/>
    <p:sldLayoutId id="2147484293" r:id="rId8"/>
    <p:sldLayoutId id="2147484294" r:id="rId9"/>
    <p:sldLayoutId id="2147484295" r:id="rId10"/>
    <p:sldLayoutId id="2147484296" r:id="rId11"/>
  </p:sldLayoutIdLst>
  <p:hf sldNum="0" hdr="0" ftr="0" dt="0"/>
  <p:txStyles>
    <p:titleStyle>
      <a:lvl1pPr algn="l" rtl="0" eaLnBrk="0" fontAlgn="base" hangingPunct="0">
        <a:lnSpc>
          <a:spcPct val="90000"/>
        </a:lnSpc>
        <a:spcBef>
          <a:spcPct val="0"/>
        </a:spcBef>
        <a:spcAft>
          <a:spcPct val="0"/>
        </a:spcAft>
        <a:defRPr sz="2500" b="1" kern="1200">
          <a:solidFill>
            <a:schemeClr val="accent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461E5"/>
        </a:solidFill>
        <a:effectLst/>
      </p:bgPr>
    </p:bg>
    <p:spTree>
      <p:nvGrpSpPr>
        <p:cNvPr id="1" name=""/>
        <p:cNvGrpSpPr/>
        <p:nvPr/>
      </p:nvGrpSpPr>
      <p:grpSpPr>
        <a:xfrm>
          <a:off x="0" y="0"/>
          <a:ext cx="0" cy="0"/>
          <a:chOff x="0" y="0"/>
          <a:chExt cx="0" cy="0"/>
        </a:xfrm>
      </p:grpSpPr>
      <p:pic>
        <p:nvPicPr>
          <p:cNvPr id="2050" name="Picture 10" descr="A black and white logo&#10;&#10;Description automatically generated with low confidence">
            <a:extLst>
              <a:ext uri="{FF2B5EF4-FFF2-40B4-BE49-F238E27FC236}">
                <a16:creationId xmlns:a16="http://schemas.microsoft.com/office/drawing/2014/main" id="{275AAB7F-AD77-92E0-BF41-A04D207DC075}"/>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8443913" y="6348413"/>
            <a:ext cx="36671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D687A012-ACF2-8152-AC3E-7BDC811B3D5F}"/>
              </a:ext>
            </a:extLst>
          </p:cNvPr>
          <p:cNvSpPr txBox="1"/>
          <p:nvPr userDrawn="1">
            <p:extLst>
              <p:ext uri="{1162E1C5-73C7-4A58-AE30-91384D911F3F}">
                <p184:classification xmlns:p184="http://schemas.microsoft.com/office/powerpoint/2018/4/main" val="hdr"/>
              </p:ext>
            </p:extLst>
          </p:nvPr>
        </p:nvSpPr>
        <p:spPr>
          <a:xfrm>
            <a:off x="4341813" y="63500"/>
            <a:ext cx="488950" cy="152400"/>
          </a:xfrm>
          <a:prstGeom prst="rect">
            <a:avLst/>
          </a:prstGeom>
        </p:spPr>
        <p:txBody>
          <a:bodyPr horzOverflow="overflow" lIns="0" tIns="0" rIns="0" bIns="0">
            <a:spAutoFit/>
          </a:bodyPr>
          <a:lstStyle/>
          <a:p>
            <a:pPr algn="l"/>
            <a:r>
              <a:rPr lang="en-AU" sz="1000" dirty="0">
                <a:solidFill>
                  <a:srgbClr val="FF0000"/>
                </a:solidFill>
                <a:latin typeface="Calibri" panose="020F0502020204030204" pitchFamily="34" charset="0"/>
                <a:cs typeface="Calibri" panose="020F0502020204030204" pitchFamily="34" charset="0"/>
              </a:rPr>
              <a:t>OFFICIAL</a:t>
            </a:r>
          </a:p>
        </p:txBody>
      </p:sp>
      <p:sp>
        <p:nvSpPr>
          <p:cNvPr id="5" name="TextBox 4">
            <a:extLst>
              <a:ext uri="{FF2B5EF4-FFF2-40B4-BE49-F238E27FC236}">
                <a16:creationId xmlns:a16="http://schemas.microsoft.com/office/drawing/2014/main" id="{43303671-3198-9157-E7C3-564551677E5F}"/>
              </a:ext>
            </a:extLst>
          </p:cNvPr>
          <p:cNvSpPr txBox="1"/>
          <p:nvPr userDrawn="1">
            <p:extLst>
              <p:ext uri="{1162E1C5-73C7-4A58-AE30-91384D911F3F}">
                <p184:classification xmlns:p184="http://schemas.microsoft.com/office/powerpoint/2018/4/main" val="ftr"/>
              </p:ext>
            </p:extLst>
          </p:nvPr>
        </p:nvSpPr>
        <p:spPr>
          <a:xfrm>
            <a:off x="4341813" y="6642100"/>
            <a:ext cx="488950" cy="152400"/>
          </a:xfrm>
          <a:prstGeom prst="rect">
            <a:avLst/>
          </a:prstGeom>
        </p:spPr>
        <p:txBody>
          <a:bodyPr horzOverflow="overflow" lIns="0" tIns="0" rIns="0" bIns="0">
            <a:spAutoFit/>
          </a:bodyPr>
          <a:lstStyle/>
          <a:p>
            <a:pPr algn="l"/>
            <a:r>
              <a:rPr lang="en-AU" sz="1000" dirty="0">
                <a:solidFill>
                  <a:srgbClr val="FF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173487804"/>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Lst>
  <p:hf hdr="0"/>
  <p:txStyles>
    <p:titleStyle>
      <a:lvl1pPr algn="l" rtl="0" eaLnBrk="0" fontAlgn="base" hangingPunct="0">
        <a:lnSpc>
          <a:spcPct val="90000"/>
        </a:lnSpc>
        <a:spcBef>
          <a:spcPct val="0"/>
        </a:spcBef>
        <a:spcAft>
          <a:spcPct val="0"/>
        </a:spcAft>
        <a:defRPr sz="2500" b="1" kern="1200">
          <a:solidFill>
            <a:schemeClr val="bg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2500" b="1">
          <a:solidFill>
            <a:schemeClr val="bg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2500" b="1">
          <a:solidFill>
            <a:schemeClr val="bg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2500" b="1">
          <a:solidFill>
            <a:schemeClr val="bg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2500" b="1">
          <a:solidFill>
            <a:schemeClr val="bg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2500" b="1">
          <a:solidFill>
            <a:schemeClr val="bg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2500" b="1">
          <a:solidFill>
            <a:schemeClr val="bg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2500" b="1">
          <a:solidFill>
            <a:schemeClr val="bg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2500" b="1">
          <a:solidFill>
            <a:schemeClr val="bg1"/>
          </a:solidFill>
          <a:latin typeface="Arial" panose="020B06040202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3">
            <a:extLst>
              <a:ext uri="{FF2B5EF4-FFF2-40B4-BE49-F238E27FC236}">
                <a16:creationId xmlns:a16="http://schemas.microsoft.com/office/drawing/2014/main" id="{15DBE762-A727-3312-96CA-37B7C8C44BDC}"/>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6546850" y="0"/>
            <a:ext cx="259715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3">
            <a:extLst>
              <a:ext uri="{FF2B5EF4-FFF2-40B4-BE49-F238E27FC236}">
                <a16:creationId xmlns:a16="http://schemas.microsoft.com/office/drawing/2014/main" id="{31A952C1-BF4C-029D-1075-E447E1353791}"/>
              </a:ext>
            </a:extLst>
          </p:cNvPr>
          <p:cNvSpPr txBox="1">
            <a:spLocks noChangeArrowheads="1"/>
          </p:cNvSpPr>
          <p:nvPr userDrawn="1"/>
        </p:nvSpPr>
        <p:spPr bwMode="auto">
          <a:xfrm>
            <a:off x="4341813" y="63500"/>
            <a:ext cx="488950" cy="152400"/>
          </a:xfrm>
          <a:prstGeom prst="rect">
            <a:avLst/>
          </a:prstGeom>
          <a:noFill/>
          <a:ln>
            <a:noFill/>
          </a:ln>
        </p:spPr>
        <p:txBody>
          <a:bodyPr lIns="0" tIns="0" rIns="0" bIns="0">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en-AU" altLang="en-US" sz="1000" dirty="0">
                <a:solidFill>
                  <a:srgbClr val="FF0000"/>
                </a:solidFill>
                <a:cs typeface="Calibri" panose="020F0502020204030204" pitchFamily="34" charset="0"/>
              </a:rPr>
              <a:t>OFFICIAL</a:t>
            </a:r>
          </a:p>
        </p:txBody>
      </p:sp>
      <p:sp>
        <p:nvSpPr>
          <p:cNvPr id="4100" name="TextBox 4">
            <a:extLst>
              <a:ext uri="{FF2B5EF4-FFF2-40B4-BE49-F238E27FC236}">
                <a16:creationId xmlns:a16="http://schemas.microsoft.com/office/drawing/2014/main" id="{A8DBFBFE-E041-CA87-A603-3C79F9BF1239}"/>
              </a:ext>
            </a:extLst>
          </p:cNvPr>
          <p:cNvSpPr txBox="1">
            <a:spLocks noChangeArrowheads="1"/>
          </p:cNvSpPr>
          <p:nvPr userDrawn="1"/>
        </p:nvSpPr>
        <p:spPr bwMode="auto">
          <a:xfrm>
            <a:off x="4341813" y="6642100"/>
            <a:ext cx="488950" cy="152400"/>
          </a:xfrm>
          <a:prstGeom prst="rect">
            <a:avLst/>
          </a:prstGeom>
          <a:noFill/>
          <a:ln>
            <a:noFill/>
          </a:ln>
        </p:spPr>
        <p:txBody>
          <a:bodyPr lIns="0" tIns="0" rIns="0" bIns="0">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en-AU" altLang="en-US" sz="1000" dirty="0">
                <a:solidFill>
                  <a:srgbClr val="FF0000"/>
                </a:solidFill>
                <a:cs typeface="Calibri" panose="020F0502020204030204" pitchFamily="34" charset="0"/>
              </a:rPr>
              <a:t>OFFICIAL</a:t>
            </a:r>
          </a:p>
        </p:txBody>
      </p:sp>
      <p:sp>
        <p:nvSpPr>
          <p:cNvPr id="4" name="TextBox 3">
            <a:extLst>
              <a:ext uri="{FF2B5EF4-FFF2-40B4-BE49-F238E27FC236}">
                <a16:creationId xmlns:a16="http://schemas.microsoft.com/office/drawing/2014/main" id="{15D3F39E-E769-9558-3012-D6873767A6FF}"/>
              </a:ext>
            </a:extLst>
          </p:cNvPr>
          <p:cNvSpPr txBox="1"/>
          <p:nvPr userDrawn="1">
            <p:extLst>
              <p:ext uri="{1162E1C5-73C7-4A58-AE30-91384D911F3F}">
                <p184:classification xmlns:p184="http://schemas.microsoft.com/office/powerpoint/2018/4/main" val="hdr"/>
              </p:ext>
            </p:extLst>
          </p:nvPr>
        </p:nvSpPr>
        <p:spPr>
          <a:xfrm>
            <a:off x="4341813" y="63500"/>
            <a:ext cx="488950" cy="152400"/>
          </a:xfrm>
          <a:prstGeom prst="rect">
            <a:avLst/>
          </a:prstGeom>
        </p:spPr>
        <p:txBody>
          <a:bodyPr horzOverflow="overflow" lIns="0" tIns="0" rIns="0" bIns="0">
            <a:spAutoFit/>
          </a:bodyPr>
          <a:lstStyle/>
          <a:p>
            <a:pPr algn="l"/>
            <a:r>
              <a:rPr lang="en-AU" sz="1000" dirty="0">
                <a:solidFill>
                  <a:srgbClr val="FF0000"/>
                </a:solidFill>
                <a:latin typeface="Calibri" panose="020F0502020204030204" pitchFamily="34" charset="0"/>
                <a:cs typeface="Calibri" panose="020F0502020204030204" pitchFamily="34" charset="0"/>
              </a:rPr>
              <a:t>OFFICIAL</a:t>
            </a:r>
          </a:p>
        </p:txBody>
      </p:sp>
      <p:sp>
        <p:nvSpPr>
          <p:cNvPr id="5" name="TextBox 4">
            <a:extLst>
              <a:ext uri="{FF2B5EF4-FFF2-40B4-BE49-F238E27FC236}">
                <a16:creationId xmlns:a16="http://schemas.microsoft.com/office/drawing/2014/main" id="{A035BE4B-C61F-7557-869B-53E7DB58922A}"/>
              </a:ext>
            </a:extLst>
          </p:cNvPr>
          <p:cNvSpPr txBox="1"/>
          <p:nvPr userDrawn="1">
            <p:extLst>
              <p:ext uri="{1162E1C5-73C7-4A58-AE30-91384D911F3F}">
                <p184:classification xmlns:p184="http://schemas.microsoft.com/office/powerpoint/2018/4/main" val="ftr"/>
              </p:ext>
            </p:extLst>
          </p:nvPr>
        </p:nvSpPr>
        <p:spPr>
          <a:xfrm>
            <a:off x="4341813" y="6642100"/>
            <a:ext cx="488950" cy="152400"/>
          </a:xfrm>
          <a:prstGeom prst="rect">
            <a:avLst/>
          </a:prstGeom>
        </p:spPr>
        <p:txBody>
          <a:bodyPr horzOverflow="overflow" lIns="0" tIns="0" rIns="0" bIns="0">
            <a:spAutoFit/>
          </a:bodyPr>
          <a:lstStyle/>
          <a:p>
            <a:pPr algn="l"/>
            <a:r>
              <a:rPr lang="en-AU" sz="1000" dirty="0">
                <a:solidFill>
                  <a:srgbClr val="FF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1934043465"/>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4297" r:id="rId9"/>
  </p:sldLayoutIdLst>
  <p:hf sldNum="0" hdr="0" ftr="0" dt="0"/>
  <p:txStyles>
    <p:titleStyle>
      <a:lvl1pPr algn="l" rtl="0" eaLnBrk="0" fontAlgn="base" hangingPunct="0">
        <a:lnSpc>
          <a:spcPct val="90000"/>
        </a:lnSpc>
        <a:spcBef>
          <a:spcPct val="0"/>
        </a:spcBef>
        <a:spcAft>
          <a:spcPct val="0"/>
        </a:spcAft>
        <a:defRPr sz="2500" b="1" kern="1200">
          <a:solidFill>
            <a:schemeClr val="accent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3">
            <a:extLst>
              <a:ext uri="{FF2B5EF4-FFF2-40B4-BE49-F238E27FC236}">
                <a16:creationId xmlns:a16="http://schemas.microsoft.com/office/drawing/2014/main" id="{16220F00-0269-F60D-F460-E19008B35EC8}"/>
              </a:ext>
            </a:extLst>
          </p:cNvPr>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546850" y="0"/>
            <a:ext cx="259715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4">
            <a:extLst>
              <a:ext uri="{FF2B5EF4-FFF2-40B4-BE49-F238E27FC236}">
                <a16:creationId xmlns:a16="http://schemas.microsoft.com/office/drawing/2014/main" id="{38AE8C24-6A6A-D72D-D409-954F03720CFC}"/>
              </a:ext>
            </a:extLst>
          </p:cNvPr>
          <p:cNvSpPr txBox="1">
            <a:spLocks/>
          </p:cNvSpPr>
          <p:nvPr userDrawn="1"/>
        </p:nvSpPr>
        <p:spPr>
          <a:xfrm>
            <a:off x="573088" y="82550"/>
            <a:ext cx="7997825"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b="1" dirty="0">
                <a:solidFill>
                  <a:srgbClr val="C00000"/>
                </a:solidFill>
              </a:rPr>
              <a:t>UNOFFICIAL</a:t>
            </a:r>
          </a:p>
        </p:txBody>
      </p:sp>
      <p:sp>
        <p:nvSpPr>
          <p:cNvPr id="13" name="Text Placeholder 14">
            <a:extLst>
              <a:ext uri="{FF2B5EF4-FFF2-40B4-BE49-F238E27FC236}">
                <a16:creationId xmlns:a16="http://schemas.microsoft.com/office/drawing/2014/main" id="{19CC919E-7F23-4C8B-A69D-31A8C13C7DFF}"/>
              </a:ext>
            </a:extLst>
          </p:cNvPr>
          <p:cNvSpPr txBox="1">
            <a:spLocks/>
          </p:cNvSpPr>
          <p:nvPr userDrawn="1"/>
        </p:nvSpPr>
        <p:spPr>
          <a:xfrm>
            <a:off x="573088" y="6396038"/>
            <a:ext cx="7997825"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b="1" dirty="0">
                <a:solidFill>
                  <a:srgbClr val="C00000"/>
                </a:solidFill>
              </a:rPr>
              <a:t>UNOFFICIAL</a:t>
            </a:r>
          </a:p>
        </p:txBody>
      </p:sp>
      <p:sp>
        <p:nvSpPr>
          <p:cNvPr id="4" name="TextBox 3">
            <a:extLst>
              <a:ext uri="{FF2B5EF4-FFF2-40B4-BE49-F238E27FC236}">
                <a16:creationId xmlns:a16="http://schemas.microsoft.com/office/drawing/2014/main" id="{60B8D879-1487-4C23-30F0-14A998449A01}"/>
              </a:ext>
            </a:extLst>
          </p:cNvPr>
          <p:cNvSpPr txBox="1"/>
          <p:nvPr userDrawn="1">
            <p:extLst>
              <p:ext uri="{1162E1C5-73C7-4A58-AE30-91384D911F3F}">
                <p184:classification xmlns:p184="http://schemas.microsoft.com/office/powerpoint/2018/4/main" val="hdr"/>
              </p:ext>
            </p:extLst>
          </p:nvPr>
        </p:nvSpPr>
        <p:spPr>
          <a:xfrm>
            <a:off x="4341813" y="63500"/>
            <a:ext cx="488950" cy="152400"/>
          </a:xfrm>
          <a:prstGeom prst="rect">
            <a:avLst/>
          </a:prstGeom>
        </p:spPr>
        <p:txBody>
          <a:bodyPr horzOverflow="overflow" lIns="0" tIns="0" rIns="0" bIns="0">
            <a:spAutoFit/>
          </a:bodyPr>
          <a:lstStyle/>
          <a:p>
            <a:pPr algn="l"/>
            <a:r>
              <a:rPr lang="en-AU" sz="1000" dirty="0">
                <a:solidFill>
                  <a:srgbClr val="FF0000"/>
                </a:solidFill>
                <a:latin typeface="Calibri" panose="020F0502020204030204" pitchFamily="34" charset="0"/>
                <a:cs typeface="Calibri" panose="020F0502020204030204" pitchFamily="34" charset="0"/>
              </a:rPr>
              <a:t>OFFICIAL</a:t>
            </a:r>
          </a:p>
        </p:txBody>
      </p:sp>
      <p:sp>
        <p:nvSpPr>
          <p:cNvPr id="5" name="TextBox 4">
            <a:extLst>
              <a:ext uri="{FF2B5EF4-FFF2-40B4-BE49-F238E27FC236}">
                <a16:creationId xmlns:a16="http://schemas.microsoft.com/office/drawing/2014/main" id="{C4417F98-1771-F13D-E444-0FA543983655}"/>
              </a:ext>
            </a:extLst>
          </p:cNvPr>
          <p:cNvSpPr txBox="1"/>
          <p:nvPr userDrawn="1">
            <p:extLst>
              <p:ext uri="{1162E1C5-73C7-4A58-AE30-91384D911F3F}">
                <p184:classification xmlns:p184="http://schemas.microsoft.com/office/powerpoint/2018/4/main" val="ftr"/>
              </p:ext>
            </p:extLst>
          </p:nvPr>
        </p:nvSpPr>
        <p:spPr>
          <a:xfrm>
            <a:off x="4341813" y="6642100"/>
            <a:ext cx="488950" cy="152400"/>
          </a:xfrm>
          <a:prstGeom prst="rect">
            <a:avLst/>
          </a:prstGeom>
        </p:spPr>
        <p:txBody>
          <a:bodyPr horzOverflow="overflow" lIns="0" tIns="0" rIns="0" bIns="0">
            <a:spAutoFit/>
          </a:bodyPr>
          <a:lstStyle/>
          <a:p>
            <a:pPr algn="l"/>
            <a:r>
              <a:rPr lang="en-AU" sz="1000" dirty="0">
                <a:solidFill>
                  <a:srgbClr val="FF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3084046480"/>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Lst>
  <p:hf hdr="0" ftr="0" dt="0"/>
  <p:txStyles>
    <p:titleStyle>
      <a:lvl1pPr algn="l" rtl="0" eaLnBrk="0" fontAlgn="base" hangingPunct="0">
        <a:lnSpc>
          <a:spcPct val="90000"/>
        </a:lnSpc>
        <a:spcBef>
          <a:spcPct val="0"/>
        </a:spcBef>
        <a:spcAft>
          <a:spcPct val="0"/>
        </a:spcAft>
        <a:defRPr sz="2500" b="1" kern="1200">
          <a:solidFill>
            <a:schemeClr val="accent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2461E5"/>
        </a:solidFill>
        <a:effectLst/>
      </p:bgPr>
    </p:bg>
    <p:spTree>
      <p:nvGrpSpPr>
        <p:cNvPr id="1" name=""/>
        <p:cNvGrpSpPr/>
        <p:nvPr/>
      </p:nvGrpSpPr>
      <p:grpSpPr>
        <a:xfrm>
          <a:off x="0" y="0"/>
          <a:ext cx="0" cy="0"/>
          <a:chOff x="0" y="0"/>
          <a:chExt cx="0" cy="0"/>
        </a:xfrm>
      </p:grpSpPr>
      <p:pic>
        <p:nvPicPr>
          <p:cNvPr id="2050" name="Picture 10" descr="A black and white logo&#10;&#10;Description automatically generated with low confidence">
            <a:extLst>
              <a:ext uri="{FF2B5EF4-FFF2-40B4-BE49-F238E27FC236}">
                <a16:creationId xmlns:a16="http://schemas.microsoft.com/office/drawing/2014/main" id="{D3B58168-6718-2732-04BA-FD18AB6F538C}"/>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8443913" y="6348413"/>
            <a:ext cx="36671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BA16589C-C358-4A75-B454-0FA1CF7D652F}"/>
              </a:ext>
            </a:extLst>
          </p:cNvPr>
          <p:cNvSpPr txBox="1"/>
          <p:nvPr userDrawn="1">
            <p:extLst>
              <p:ext uri="{1162E1C5-73C7-4A58-AE30-91384D911F3F}">
                <p184:classification xmlns:p184="http://schemas.microsoft.com/office/powerpoint/2018/4/main" val="hdr"/>
              </p:ext>
            </p:extLst>
          </p:nvPr>
        </p:nvSpPr>
        <p:spPr>
          <a:xfrm>
            <a:off x="4341813" y="63500"/>
            <a:ext cx="488950" cy="152400"/>
          </a:xfrm>
          <a:prstGeom prst="rect">
            <a:avLst/>
          </a:prstGeom>
        </p:spPr>
        <p:txBody>
          <a:bodyPr horzOverflow="overflow" lIns="0" tIns="0" rIns="0" bIns="0">
            <a:spAutoFit/>
          </a:bodyPr>
          <a:lstStyle/>
          <a:p>
            <a:pPr algn="l"/>
            <a:r>
              <a:rPr lang="en-AU" sz="1000" dirty="0">
                <a:solidFill>
                  <a:srgbClr val="FF0000"/>
                </a:solidFill>
                <a:latin typeface="Calibri" panose="020F0502020204030204" pitchFamily="34" charset="0"/>
                <a:cs typeface="Calibri" panose="020F0502020204030204" pitchFamily="34" charset="0"/>
              </a:rPr>
              <a:t>OFFICIAL</a:t>
            </a:r>
          </a:p>
        </p:txBody>
      </p:sp>
      <p:sp>
        <p:nvSpPr>
          <p:cNvPr id="5" name="TextBox 4">
            <a:extLst>
              <a:ext uri="{FF2B5EF4-FFF2-40B4-BE49-F238E27FC236}">
                <a16:creationId xmlns:a16="http://schemas.microsoft.com/office/drawing/2014/main" id="{6833C084-8569-481D-6098-B483445E9830}"/>
              </a:ext>
            </a:extLst>
          </p:cNvPr>
          <p:cNvSpPr txBox="1"/>
          <p:nvPr userDrawn="1">
            <p:extLst>
              <p:ext uri="{1162E1C5-73C7-4A58-AE30-91384D911F3F}">
                <p184:classification xmlns:p184="http://schemas.microsoft.com/office/powerpoint/2018/4/main" val="ftr"/>
              </p:ext>
            </p:extLst>
          </p:nvPr>
        </p:nvSpPr>
        <p:spPr>
          <a:xfrm>
            <a:off x="4341813" y="6642100"/>
            <a:ext cx="488950" cy="152400"/>
          </a:xfrm>
          <a:prstGeom prst="rect">
            <a:avLst/>
          </a:prstGeom>
        </p:spPr>
        <p:txBody>
          <a:bodyPr horzOverflow="overflow" lIns="0" tIns="0" rIns="0" bIns="0">
            <a:spAutoFit/>
          </a:bodyPr>
          <a:lstStyle/>
          <a:p>
            <a:pPr algn="l"/>
            <a:r>
              <a:rPr lang="en-AU" sz="1000" dirty="0">
                <a:solidFill>
                  <a:srgbClr val="FF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258116686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Lst>
  <p:hf hdr="0" ftr="0" dt="0"/>
  <p:txStyles>
    <p:titleStyle>
      <a:lvl1pPr algn="l" rtl="0" eaLnBrk="0" fontAlgn="base" hangingPunct="0">
        <a:lnSpc>
          <a:spcPct val="90000"/>
        </a:lnSpc>
        <a:spcBef>
          <a:spcPct val="0"/>
        </a:spcBef>
        <a:spcAft>
          <a:spcPct val="0"/>
        </a:spcAft>
        <a:defRPr sz="2500" b="1" kern="1200">
          <a:solidFill>
            <a:schemeClr val="bg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2500" b="1">
          <a:solidFill>
            <a:schemeClr val="bg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2500" b="1">
          <a:solidFill>
            <a:schemeClr val="bg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2500" b="1">
          <a:solidFill>
            <a:schemeClr val="bg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2500" b="1">
          <a:solidFill>
            <a:schemeClr val="bg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2500" b="1">
          <a:solidFill>
            <a:schemeClr val="bg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2500" b="1">
          <a:solidFill>
            <a:schemeClr val="bg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2500" b="1">
          <a:solidFill>
            <a:schemeClr val="bg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2500" b="1">
          <a:solidFill>
            <a:schemeClr val="bg1"/>
          </a:solidFill>
          <a:latin typeface="Arial" panose="020B06040202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2" name="Picture 3">
            <a:extLst>
              <a:ext uri="{FF2B5EF4-FFF2-40B4-BE49-F238E27FC236}">
                <a16:creationId xmlns:a16="http://schemas.microsoft.com/office/drawing/2014/main" id="{B1BAEA98-8BD3-5F13-6F40-1E34B7420EBC}"/>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6546850" y="0"/>
            <a:ext cx="259715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Placeholder 14">
            <a:extLst>
              <a:ext uri="{FF2B5EF4-FFF2-40B4-BE49-F238E27FC236}">
                <a16:creationId xmlns:a16="http://schemas.microsoft.com/office/drawing/2014/main" id="{E93518FE-97FF-5C82-F883-E23C006E67D8}"/>
              </a:ext>
            </a:extLst>
          </p:cNvPr>
          <p:cNvSpPr txBox="1">
            <a:spLocks/>
          </p:cNvSpPr>
          <p:nvPr userDrawn="1"/>
        </p:nvSpPr>
        <p:spPr>
          <a:xfrm>
            <a:off x="573088" y="82550"/>
            <a:ext cx="7997825"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b="1" dirty="0">
                <a:solidFill>
                  <a:srgbClr val="C00000"/>
                </a:solidFill>
              </a:rPr>
              <a:t>UNOFFICIAL</a:t>
            </a:r>
          </a:p>
        </p:txBody>
      </p:sp>
      <p:sp>
        <p:nvSpPr>
          <p:cNvPr id="13" name="Text Placeholder 14">
            <a:extLst>
              <a:ext uri="{FF2B5EF4-FFF2-40B4-BE49-F238E27FC236}">
                <a16:creationId xmlns:a16="http://schemas.microsoft.com/office/drawing/2014/main" id="{04719C12-5DC8-50A6-4919-BE9F1DABE9EC}"/>
              </a:ext>
            </a:extLst>
          </p:cNvPr>
          <p:cNvSpPr txBox="1">
            <a:spLocks/>
          </p:cNvSpPr>
          <p:nvPr userDrawn="1"/>
        </p:nvSpPr>
        <p:spPr>
          <a:xfrm>
            <a:off x="573088" y="6396038"/>
            <a:ext cx="7997825" cy="400050"/>
          </a:xfrm>
          <a:prstGeom prst="rect">
            <a:avLst/>
          </a:prstGeom>
        </p:spPr>
        <p:txBody>
          <a:bodyPr/>
          <a:lstStyle>
            <a:lvl1pPr marL="0" indent="0" algn="l" defTabSz="914400" rtl="0" eaLnBrk="1" latinLnBrk="0" hangingPunct="1">
              <a:lnSpc>
                <a:spcPct val="100000"/>
              </a:lnSpc>
              <a:spcBef>
                <a:spcPts val="1000"/>
              </a:spcBef>
              <a:buFont typeface="Arial" panose="020B0604020202020204" pitchFamily="34" charset="0"/>
              <a:buNone/>
              <a:defRPr sz="1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defRPr/>
            </a:pPr>
            <a:r>
              <a:rPr lang="en-US" b="1" dirty="0">
                <a:solidFill>
                  <a:srgbClr val="C00000"/>
                </a:solidFill>
              </a:rPr>
              <a:t>UNOFFICIAL</a:t>
            </a:r>
          </a:p>
        </p:txBody>
      </p:sp>
      <p:sp>
        <p:nvSpPr>
          <p:cNvPr id="4" name="TextBox 3">
            <a:extLst>
              <a:ext uri="{FF2B5EF4-FFF2-40B4-BE49-F238E27FC236}">
                <a16:creationId xmlns:a16="http://schemas.microsoft.com/office/drawing/2014/main" id="{7B28A56A-A175-A5D6-1F10-7ACE19D6E630}"/>
              </a:ext>
            </a:extLst>
          </p:cNvPr>
          <p:cNvSpPr txBox="1"/>
          <p:nvPr userDrawn="1">
            <p:extLst>
              <p:ext uri="{1162E1C5-73C7-4A58-AE30-91384D911F3F}">
                <p184:classification xmlns:p184="http://schemas.microsoft.com/office/powerpoint/2018/4/main" val="hdr"/>
              </p:ext>
            </p:extLst>
          </p:nvPr>
        </p:nvSpPr>
        <p:spPr>
          <a:xfrm>
            <a:off x="4341813" y="63500"/>
            <a:ext cx="488950" cy="152400"/>
          </a:xfrm>
          <a:prstGeom prst="rect">
            <a:avLst/>
          </a:prstGeom>
        </p:spPr>
        <p:txBody>
          <a:bodyPr horzOverflow="overflow" lIns="0" tIns="0" rIns="0" bIns="0">
            <a:spAutoFit/>
          </a:bodyPr>
          <a:lstStyle/>
          <a:p>
            <a:pPr algn="l"/>
            <a:r>
              <a:rPr lang="en-AU" sz="1000" dirty="0">
                <a:solidFill>
                  <a:srgbClr val="FF0000"/>
                </a:solidFill>
                <a:latin typeface="Calibri" panose="020F0502020204030204" pitchFamily="34" charset="0"/>
                <a:cs typeface="Calibri" panose="020F0502020204030204" pitchFamily="34" charset="0"/>
              </a:rPr>
              <a:t>OFFICIAL</a:t>
            </a:r>
          </a:p>
        </p:txBody>
      </p:sp>
      <p:sp>
        <p:nvSpPr>
          <p:cNvPr id="5" name="TextBox 4">
            <a:extLst>
              <a:ext uri="{FF2B5EF4-FFF2-40B4-BE49-F238E27FC236}">
                <a16:creationId xmlns:a16="http://schemas.microsoft.com/office/drawing/2014/main" id="{6805DD27-6EBF-4BE2-8B39-2D946E179816}"/>
              </a:ext>
            </a:extLst>
          </p:cNvPr>
          <p:cNvSpPr txBox="1"/>
          <p:nvPr userDrawn="1">
            <p:extLst>
              <p:ext uri="{1162E1C5-73C7-4A58-AE30-91384D911F3F}">
                <p184:classification xmlns:p184="http://schemas.microsoft.com/office/powerpoint/2018/4/main" val="ftr"/>
              </p:ext>
            </p:extLst>
          </p:nvPr>
        </p:nvSpPr>
        <p:spPr>
          <a:xfrm>
            <a:off x="4341813" y="6642100"/>
            <a:ext cx="488950" cy="152400"/>
          </a:xfrm>
          <a:prstGeom prst="rect">
            <a:avLst/>
          </a:prstGeom>
        </p:spPr>
        <p:txBody>
          <a:bodyPr horzOverflow="overflow" lIns="0" tIns="0" rIns="0" bIns="0">
            <a:spAutoFit/>
          </a:bodyPr>
          <a:lstStyle/>
          <a:p>
            <a:pPr algn="l"/>
            <a:r>
              <a:rPr lang="en-AU" sz="1000" dirty="0">
                <a:solidFill>
                  <a:srgbClr val="FF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4204193154"/>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hdr="0"/>
  <p:txStyles>
    <p:titleStyle>
      <a:lvl1pPr algn="l" rtl="0" eaLnBrk="0" fontAlgn="base" hangingPunct="0">
        <a:lnSpc>
          <a:spcPct val="90000"/>
        </a:lnSpc>
        <a:spcBef>
          <a:spcPct val="0"/>
        </a:spcBef>
        <a:spcAft>
          <a:spcPct val="0"/>
        </a:spcAft>
        <a:defRPr sz="2500" b="1" kern="1200">
          <a:solidFill>
            <a:schemeClr val="accent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Picture 3">
            <a:extLst>
              <a:ext uri="{FF2B5EF4-FFF2-40B4-BE49-F238E27FC236}">
                <a16:creationId xmlns:a16="http://schemas.microsoft.com/office/drawing/2014/main" id="{890B883B-D649-E7B7-73C3-11CE0C16EA1F}"/>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546850" y="0"/>
            <a:ext cx="259715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E9690840-B112-7E80-4DDA-D8BD7F5D6155}"/>
              </a:ext>
            </a:extLst>
          </p:cNvPr>
          <p:cNvSpPr txBox="1"/>
          <p:nvPr userDrawn="1">
            <p:extLst>
              <p:ext uri="{1162E1C5-73C7-4A58-AE30-91384D911F3F}">
                <p184:classification xmlns:p184="http://schemas.microsoft.com/office/powerpoint/2018/4/main" val="hdr"/>
              </p:ext>
            </p:extLst>
          </p:nvPr>
        </p:nvSpPr>
        <p:spPr>
          <a:xfrm>
            <a:off x="4341813" y="63500"/>
            <a:ext cx="488950" cy="152400"/>
          </a:xfrm>
          <a:prstGeom prst="rect">
            <a:avLst/>
          </a:prstGeom>
        </p:spPr>
        <p:txBody>
          <a:bodyPr horzOverflow="overflow" lIns="0" tIns="0" rIns="0" bIns="0">
            <a:spAutoFit/>
          </a:bodyPr>
          <a:lstStyle/>
          <a:p>
            <a:pPr algn="l"/>
            <a:r>
              <a:rPr lang="en-AU" sz="1000" dirty="0">
                <a:solidFill>
                  <a:srgbClr val="FF0000"/>
                </a:solidFill>
                <a:latin typeface="Calibri" panose="020F0502020204030204" pitchFamily="34" charset="0"/>
                <a:cs typeface="Calibri" panose="020F0502020204030204" pitchFamily="34" charset="0"/>
              </a:rPr>
              <a:t>OFFICIAL</a:t>
            </a:r>
          </a:p>
        </p:txBody>
      </p:sp>
      <p:sp>
        <p:nvSpPr>
          <p:cNvPr id="5" name="TextBox 4">
            <a:extLst>
              <a:ext uri="{FF2B5EF4-FFF2-40B4-BE49-F238E27FC236}">
                <a16:creationId xmlns:a16="http://schemas.microsoft.com/office/drawing/2014/main" id="{77ECDA3D-8CC9-ADC6-9642-CF42A03F61D0}"/>
              </a:ext>
            </a:extLst>
          </p:cNvPr>
          <p:cNvSpPr txBox="1"/>
          <p:nvPr userDrawn="1">
            <p:extLst>
              <p:ext uri="{1162E1C5-73C7-4A58-AE30-91384D911F3F}">
                <p184:classification xmlns:p184="http://schemas.microsoft.com/office/powerpoint/2018/4/main" val="ftr"/>
              </p:ext>
            </p:extLst>
          </p:nvPr>
        </p:nvSpPr>
        <p:spPr>
          <a:xfrm>
            <a:off x="4341813" y="6642100"/>
            <a:ext cx="488950" cy="152400"/>
          </a:xfrm>
          <a:prstGeom prst="rect">
            <a:avLst/>
          </a:prstGeom>
        </p:spPr>
        <p:txBody>
          <a:bodyPr horzOverflow="overflow" lIns="0" tIns="0" rIns="0" bIns="0">
            <a:spAutoFit/>
          </a:bodyPr>
          <a:lstStyle/>
          <a:p>
            <a:pPr algn="l"/>
            <a:r>
              <a:rPr lang="en-AU" sz="1000" dirty="0">
                <a:solidFill>
                  <a:srgbClr val="FF0000"/>
                </a:solidFill>
                <a:latin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1458494643"/>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Lst>
  <p:hf sldNum="0" hdr="0" ftr="0" dt="0"/>
  <p:txStyles>
    <p:titleStyle>
      <a:lvl1pPr algn="l" rtl="0" eaLnBrk="0" fontAlgn="base" hangingPunct="0">
        <a:lnSpc>
          <a:spcPct val="90000"/>
        </a:lnSpc>
        <a:spcBef>
          <a:spcPct val="0"/>
        </a:spcBef>
        <a:spcAft>
          <a:spcPct val="0"/>
        </a:spcAft>
        <a:defRPr sz="2500" b="1" kern="1200">
          <a:solidFill>
            <a:schemeClr val="accent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50" name="Picture 3">
            <a:extLst>
              <a:ext uri="{FF2B5EF4-FFF2-40B4-BE49-F238E27FC236}">
                <a16:creationId xmlns:a16="http://schemas.microsoft.com/office/drawing/2014/main" id="{EFC3A6C0-670C-3F26-6673-C85E93E0A035}"/>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546850" y="0"/>
            <a:ext cx="259715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1088232"/>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Lst>
  <p:hf sldNum="0" hdr="0" ftr="0" dt="0"/>
  <p:txStyles>
    <p:titleStyle>
      <a:lvl1pPr algn="l" rtl="0" eaLnBrk="0" fontAlgn="base" hangingPunct="0">
        <a:lnSpc>
          <a:spcPct val="90000"/>
        </a:lnSpc>
        <a:spcBef>
          <a:spcPct val="0"/>
        </a:spcBef>
        <a:spcAft>
          <a:spcPct val="0"/>
        </a:spcAft>
        <a:defRPr sz="2500" b="1" kern="1200">
          <a:solidFill>
            <a:schemeClr val="accent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4" name="Picture 3">
            <a:extLst>
              <a:ext uri="{FF2B5EF4-FFF2-40B4-BE49-F238E27FC236}">
                <a16:creationId xmlns:a16="http://schemas.microsoft.com/office/drawing/2014/main" id="{0E3B90FE-B3D0-06CF-6574-9203D49ABA8F}"/>
              </a:ext>
            </a:extLst>
          </p:cNvPr>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6546850" y="0"/>
            <a:ext cx="2597150" cy="43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Box 3">
            <a:extLst>
              <a:ext uri="{FF2B5EF4-FFF2-40B4-BE49-F238E27FC236}">
                <a16:creationId xmlns:a16="http://schemas.microsoft.com/office/drawing/2014/main" id="{D13D2828-95DE-5579-93B8-67F99DAF4CE0}"/>
              </a:ext>
            </a:extLst>
          </p:cNvPr>
          <p:cNvSpPr txBox="1">
            <a:spLocks noChangeArrowheads="1"/>
          </p:cNvSpPr>
          <p:nvPr userDrawn="1"/>
        </p:nvSpPr>
        <p:spPr bwMode="auto">
          <a:xfrm>
            <a:off x="4341813" y="63500"/>
            <a:ext cx="488950" cy="152400"/>
          </a:xfrm>
          <a:prstGeom prst="rect">
            <a:avLst/>
          </a:prstGeom>
          <a:noFill/>
          <a:ln>
            <a:noFill/>
          </a:ln>
        </p:spPr>
        <p:txBody>
          <a:bodyPr lIns="0" tIns="0" rIns="0" bIns="0">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en-AU" altLang="en-US" sz="1000" dirty="0">
                <a:solidFill>
                  <a:srgbClr val="FF0000"/>
                </a:solidFill>
                <a:cs typeface="Calibri" panose="020F0502020204030204" pitchFamily="34" charset="0"/>
              </a:rPr>
              <a:t>OFFICIAL</a:t>
            </a:r>
          </a:p>
        </p:txBody>
      </p:sp>
      <p:sp>
        <p:nvSpPr>
          <p:cNvPr id="4100" name="TextBox 4">
            <a:extLst>
              <a:ext uri="{FF2B5EF4-FFF2-40B4-BE49-F238E27FC236}">
                <a16:creationId xmlns:a16="http://schemas.microsoft.com/office/drawing/2014/main" id="{104A253C-5AF9-ACB8-248F-33FEEEEEE40A}"/>
              </a:ext>
            </a:extLst>
          </p:cNvPr>
          <p:cNvSpPr txBox="1">
            <a:spLocks noChangeArrowheads="1"/>
          </p:cNvSpPr>
          <p:nvPr userDrawn="1"/>
        </p:nvSpPr>
        <p:spPr bwMode="auto">
          <a:xfrm>
            <a:off x="4341813" y="6642100"/>
            <a:ext cx="488950" cy="152400"/>
          </a:xfrm>
          <a:prstGeom prst="rect">
            <a:avLst/>
          </a:prstGeom>
          <a:noFill/>
          <a:ln>
            <a:noFill/>
          </a:ln>
        </p:spPr>
        <p:txBody>
          <a:bodyPr lIns="0" tIns="0" rIns="0" bIns="0">
            <a:spAutoFit/>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defRPr/>
            </a:pPr>
            <a:r>
              <a:rPr lang="en-AU" altLang="en-US" sz="1000" dirty="0">
                <a:solidFill>
                  <a:srgbClr val="FF0000"/>
                </a:solidFill>
                <a:cs typeface="Calibri" panose="020F0502020204030204" pitchFamily="34" charset="0"/>
              </a:rPr>
              <a:t>OFFICIAL</a:t>
            </a:r>
          </a:p>
        </p:txBody>
      </p:sp>
    </p:spTree>
    <p:extLst>
      <p:ext uri="{BB962C8B-B14F-4D97-AF65-F5344CB8AC3E}">
        <p14:creationId xmlns:p14="http://schemas.microsoft.com/office/powerpoint/2010/main" val="3638850638"/>
      </p:ext>
    </p:extLst>
  </p:cSld>
  <p:clrMap bg1="lt1" tx1="dk1" bg2="lt2" tx2="dk2" accent1="accent1" accent2="accent2" accent3="accent3" accent4="accent4" accent5="accent5" accent6="accent6" hlink="hlink" folHlink="folHlink"/>
  <p:sldLayoutIdLst>
    <p:sldLayoutId id="2147484175" r:id="rId1"/>
    <p:sldLayoutId id="2147484176" r:id="rId2"/>
    <p:sldLayoutId id="2147484177" r:id="rId3"/>
    <p:sldLayoutId id="2147484178" r:id="rId4"/>
    <p:sldLayoutId id="2147484179" r:id="rId5"/>
    <p:sldLayoutId id="2147484180" r:id="rId6"/>
    <p:sldLayoutId id="2147484181" r:id="rId7"/>
    <p:sldLayoutId id="2147484182" r:id="rId8"/>
  </p:sldLayoutIdLst>
  <p:hf sldNum="0" hdr="0" ftr="0" dt="0"/>
  <p:txStyles>
    <p:titleStyle>
      <a:lvl1pPr algn="l" rtl="0" eaLnBrk="0" fontAlgn="base" hangingPunct="0">
        <a:lnSpc>
          <a:spcPct val="90000"/>
        </a:lnSpc>
        <a:spcBef>
          <a:spcPct val="0"/>
        </a:spcBef>
        <a:spcAft>
          <a:spcPct val="0"/>
        </a:spcAft>
        <a:defRPr sz="2500" b="1" kern="1200">
          <a:solidFill>
            <a:schemeClr val="accent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000" kern="1200">
          <a:solidFill>
            <a:schemeClr val="accent1"/>
          </a:solidFill>
          <a:latin typeface="Arial" panose="020B0604020202020204" pitchFamily="34" charset="0"/>
          <a:ea typeface="+mn-ea"/>
          <a:cs typeface="Arial" panose="020B0604020202020204" pitchFamily="34"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4.png"/><Relationship Id="rId1" Type="http://schemas.openxmlformats.org/officeDocument/2006/relationships/slideLayout" Target="../slideLayouts/slideLayout25.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2" Type="http://schemas.openxmlformats.org/officeDocument/2006/relationships/hyperlink" Target="https://www.cpc.ncep.noaa.gov/products/precip/CWlink/MJO/ARCHIVE/PDF/" TargetMode="External"/><Relationship Id="rId1" Type="http://schemas.openxmlformats.org/officeDocument/2006/relationships/slideLayout" Target="../slideLayouts/slideLayout126.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5.xml"/></Relationships>
</file>

<file path=ppt/slides/_rels/slide14.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3.png"/><Relationship Id="rId1" Type="http://schemas.openxmlformats.org/officeDocument/2006/relationships/slideLayout" Target="../slideLayouts/slideLayout2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21.xml"/><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21.xml"/><Relationship Id="rId6" Type="http://schemas.openxmlformats.org/officeDocument/2006/relationships/image" Target="../media/image39.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0.png"/><Relationship Id="rId7"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image" Target="../media/image41.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21.xml"/><Relationship Id="rId5" Type="http://schemas.openxmlformats.org/officeDocument/2006/relationships/image" Target="../media/image46.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5.xml"/></Relationships>
</file>

<file path=ppt/slides/_rels/slide2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xml"/><Relationship Id="rId1" Type="http://schemas.openxmlformats.org/officeDocument/2006/relationships/slideLayout" Target="../slideLayouts/slideLayout21.xml"/><Relationship Id="rId5" Type="http://schemas.openxmlformats.org/officeDocument/2006/relationships/image" Target="../media/image46.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5.xml"/></Relationships>
</file>

<file path=ppt/slides/_rels/slide23.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notesSlide" Target="../notesSlides/notesSlide14.xml"/><Relationship Id="rId1" Type="http://schemas.openxmlformats.org/officeDocument/2006/relationships/slideLayout" Target="../slideLayouts/slideLayout21.xml"/><Relationship Id="rId5" Type="http://schemas.openxmlformats.org/officeDocument/2006/relationships/image" Target="../media/image49.pn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0.png"/><Relationship Id="rId1" Type="http://schemas.openxmlformats.org/officeDocument/2006/relationships/slideLayout" Target="../slideLayouts/slideLayout21.xml"/><Relationship Id="rId4"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1.xml"/><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2.png"/><Relationship Id="rId1" Type="http://schemas.openxmlformats.org/officeDocument/2006/relationships/slideLayout" Target="../slideLayouts/slideLayout21.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1.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4.png"/><Relationship Id="rId1" Type="http://schemas.openxmlformats.org/officeDocument/2006/relationships/slideLayout" Target="../slideLayouts/slideLayout21.xml"/><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1.xml"/><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5.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6.png"/><Relationship Id="rId1" Type="http://schemas.openxmlformats.org/officeDocument/2006/relationships/slideLayout" Target="../slideLayouts/slideLayout21.xml"/><Relationship Id="rId4" Type="http://schemas.openxmlformats.org/officeDocument/2006/relationships/image" Target="../media/image49.png"/></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1.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8.png"/><Relationship Id="rId1" Type="http://schemas.openxmlformats.org/officeDocument/2006/relationships/slideLayout" Target="../slideLayouts/slideLayout21.xml"/><Relationship Id="rId4" Type="http://schemas.openxmlformats.org/officeDocument/2006/relationships/image" Target="../media/image49.png"/></Relationships>
</file>

<file path=ppt/slides/_rels/slide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1.xml"/><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0.png"/><Relationship Id="rId1" Type="http://schemas.openxmlformats.org/officeDocument/2006/relationships/slideLayout" Target="../slideLayouts/slideLayout21.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1.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2.png"/><Relationship Id="rId1" Type="http://schemas.openxmlformats.org/officeDocument/2006/relationships/slideLayout" Target="../slideLayouts/slideLayout21.xml"/><Relationship Id="rId4" Type="http://schemas.openxmlformats.org/officeDocument/2006/relationships/image" Target="../media/image49.png"/></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1.xml"/><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64.png"/><Relationship Id="rId1" Type="http://schemas.openxmlformats.org/officeDocument/2006/relationships/slideLayout" Target="../slideLayouts/slideLayout21.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1.xml"/><Relationship Id="rId4" Type="http://schemas.openxmlformats.org/officeDocument/2006/relationships/image" Target="../media/image48.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1.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1.xml"/><Relationship Id="rId5" Type="http://schemas.openxmlformats.org/officeDocument/2006/relationships/image" Target="../media/image69.png"/><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2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21.xml"/><Relationship Id="rId5" Type="http://schemas.openxmlformats.org/officeDocument/2006/relationships/image" Target="../media/image79.png"/><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gif"/><Relationship Id="rId1" Type="http://schemas.openxmlformats.org/officeDocument/2006/relationships/slideLayout" Target="../slideLayouts/slideLayout21.xml"/></Relationships>
</file>

<file path=ppt/slides/_rels/slide44.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90.png"/><Relationship Id="rId18" Type="http://schemas.openxmlformats.org/officeDocument/2006/relationships/image" Target="../media/image48.png"/><Relationship Id="rId3" Type="http://schemas.openxmlformats.org/officeDocument/2006/relationships/image" Target="../media/image82.png"/><Relationship Id="rId21" Type="http://schemas.openxmlformats.org/officeDocument/2006/relationships/image" Target="../media/image93.png"/><Relationship Id="rId7" Type="http://schemas.openxmlformats.org/officeDocument/2006/relationships/image" Target="../media/image86.png"/><Relationship Id="rId12" Type="http://schemas.microsoft.com/office/2007/relationships/hdphoto" Target="../media/hdphoto5.wdp"/><Relationship Id="rId17" Type="http://schemas.openxmlformats.org/officeDocument/2006/relationships/image" Target="../media/image81.png"/><Relationship Id="rId2" Type="http://schemas.openxmlformats.org/officeDocument/2006/relationships/notesSlide" Target="../notesSlides/notesSlide15.xml"/><Relationship Id="rId16" Type="http://schemas.microsoft.com/office/2007/relationships/hdphoto" Target="../media/hdphoto7.wdp"/><Relationship Id="rId20" Type="http://schemas.microsoft.com/office/2007/relationships/hdphoto" Target="../media/hdphoto8.wdp"/><Relationship Id="rId1" Type="http://schemas.openxmlformats.org/officeDocument/2006/relationships/slideLayout" Target="../slideLayouts/slideLayout25.xml"/><Relationship Id="rId6" Type="http://schemas.openxmlformats.org/officeDocument/2006/relationships/image" Target="../media/image85.png"/><Relationship Id="rId11" Type="http://schemas.openxmlformats.org/officeDocument/2006/relationships/image" Target="../media/image89.png"/><Relationship Id="rId5" Type="http://schemas.openxmlformats.org/officeDocument/2006/relationships/image" Target="../media/image84.png"/><Relationship Id="rId15" Type="http://schemas.openxmlformats.org/officeDocument/2006/relationships/image" Target="../media/image91.png"/><Relationship Id="rId10" Type="http://schemas.microsoft.com/office/2007/relationships/hdphoto" Target="../media/hdphoto4.wdp"/><Relationship Id="rId19" Type="http://schemas.openxmlformats.org/officeDocument/2006/relationships/image" Target="../media/image92.png"/><Relationship Id="rId4" Type="http://schemas.openxmlformats.org/officeDocument/2006/relationships/image" Target="../media/image83.png"/><Relationship Id="rId9" Type="http://schemas.openxmlformats.org/officeDocument/2006/relationships/image" Target="../media/image88.png"/><Relationship Id="rId14" Type="http://schemas.microsoft.com/office/2007/relationships/hdphoto" Target="../media/hdphoto6.wdp"/><Relationship Id="rId22" Type="http://schemas.microsoft.com/office/2007/relationships/hdphoto" Target="../media/hdphoto9.wdp"/></Relationships>
</file>

<file path=ppt/slides/_rels/slide45.xml.rels><?xml version="1.0" encoding="UTF-8" standalone="yes"?>
<Relationships xmlns="http://schemas.openxmlformats.org/package/2006/relationships"><Relationship Id="rId8" Type="http://schemas.openxmlformats.org/officeDocument/2006/relationships/image" Target="../media/image90.png"/><Relationship Id="rId13" Type="http://schemas.microsoft.com/office/2007/relationships/hdphoto" Target="../media/hdphoto10.wdp"/><Relationship Id="rId18" Type="http://schemas.openxmlformats.org/officeDocument/2006/relationships/image" Target="../media/image101.png"/><Relationship Id="rId3" Type="http://schemas.openxmlformats.org/officeDocument/2006/relationships/image" Target="../media/image95.png"/><Relationship Id="rId21" Type="http://schemas.openxmlformats.org/officeDocument/2006/relationships/image" Target="../media/image48.png"/><Relationship Id="rId7" Type="http://schemas.openxmlformats.org/officeDocument/2006/relationships/image" Target="../media/image97.png"/><Relationship Id="rId12" Type="http://schemas.openxmlformats.org/officeDocument/2006/relationships/image" Target="../media/image98.png"/><Relationship Id="rId17" Type="http://schemas.microsoft.com/office/2007/relationships/hdphoto" Target="../media/hdphoto12.wdp"/><Relationship Id="rId2" Type="http://schemas.openxmlformats.org/officeDocument/2006/relationships/image" Target="../media/image94.png"/><Relationship Id="rId16" Type="http://schemas.openxmlformats.org/officeDocument/2006/relationships/image" Target="../media/image100.png"/><Relationship Id="rId20" Type="http://schemas.openxmlformats.org/officeDocument/2006/relationships/image" Target="../media/image81.png"/><Relationship Id="rId1" Type="http://schemas.openxmlformats.org/officeDocument/2006/relationships/slideLayout" Target="../slideLayouts/slideLayout25.xml"/><Relationship Id="rId6" Type="http://schemas.openxmlformats.org/officeDocument/2006/relationships/image" Target="../media/image85.png"/><Relationship Id="rId11" Type="http://schemas.microsoft.com/office/2007/relationships/hdphoto" Target="../media/hdphoto7.wdp"/><Relationship Id="rId5" Type="http://schemas.openxmlformats.org/officeDocument/2006/relationships/image" Target="../media/image84.png"/><Relationship Id="rId15" Type="http://schemas.microsoft.com/office/2007/relationships/hdphoto" Target="../media/hdphoto11.wdp"/><Relationship Id="rId10" Type="http://schemas.openxmlformats.org/officeDocument/2006/relationships/image" Target="../media/image91.png"/><Relationship Id="rId19" Type="http://schemas.microsoft.com/office/2007/relationships/hdphoto" Target="../media/hdphoto13.wdp"/><Relationship Id="rId4" Type="http://schemas.openxmlformats.org/officeDocument/2006/relationships/image" Target="../media/image96.png"/><Relationship Id="rId9" Type="http://schemas.microsoft.com/office/2007/relationships/hdphoto" Target="../media/hdphoto6.wdp"/><Relationship Id="rId14" Type="http://schemas.openxmlformats.org/officeDocument/2006/relationships/image" Target="../media/image99.png"/></Relationships>
</file>

<file path=ppt/slides/_rels/slide4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49.xml.rels><?xml version="1.0" encoding="UTF-8" standalone="yes"?>
<Relationships xmlns="http://schemas.openxmlformats.org/package/2006/relationships"><Relationship Id="rId3" Type="http://schemas.openxmlformats.org/officeDocument/2006/relationships/hyperlink" Target="https://sondehub.org/#!mt=Mapnik&amp;mz=11&amp;qm=6h&amp;mc=1.31996,103.84415&amp;f=3105217&amp;q=3105217" TargetMode="External"/><Relationship Id="rId2" Type="http://schemas.openxmlformats.org/officeDocument/2006/relationships/image" Target="../media/image103.png"/><Relationship Id="rId1" Type="http://schemas.openxmlformats.org/officeDocument/2006/relationships/slideLayout" Target="../slideLayouts/slideLayout27.xml"/><Relationship Id="rId4" Type="http://schemas.openxmlformats.org/officeDocument/2006/relationships/image" Target="../media/image10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1.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hyperlink" Target="https://sondehub.org/#!mt=Mapnik&amp;mz=11&amp;qm=6h&amp;mc=1.31996,103.84415&amp;f=3105217&amp;q=3105217" TargetMode="External"/><Relationship Id="rId2" Type="http://schemas.openxmlformats.org/officeDocument/2006/relationships/image" Target="../media/image103.png"/><Relationship Id="rId1" Type="http://schemas.openxmlformats.org/officeDocument/2006/relationships/slideLayout" Target="../slideLayouts/slideLayout27.xml"/><Relationship Id="rId5" Type="http://schemas.openxmlformats.org/officeDocument/2006/relationships/image" Target="../media/image105.png"/><Relationship Id="rId4" Type="http://schemas.openxmlformats.org/officeDocument/2006/relationships/image" Target="../media/image104.png"/></Relationships>
</file>

<file path=ppt/slides/_rels/slide5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6.xml"/><Relationship Id="rId1" Type="http://schemas.openxmlformats.org/officeDocument/2006/relationships/slideLayout" Target="../slideLayouts/slideLayout21.xml"/><Relationship Id="rId4" Type="http://schemas.openxmlformats.org/officeDocument/2006/relationships/image" Target="../media/image107.png"/></Relationships>
</file>

<file path=ppt/slides/_rels/slide5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7.xml"/><Relationship Id="rId1" Type="http://schemas.openxmlformats.org/officeDocument/2006/relationships/slideLayout" Target="../slideLayouts/slideLayout21.xml"/><Relationship Id="rId5" Type="http://schemas.openxmlformats.org/officeDocument/2006/relationships/image" Target="../media/image108.png"/><Relationship Id="rId4" Type="http://schemas.openxmlformats.org/officeDocument/2006/relationships/image" Target="../media/image107.png"/></Relationships>
</file>

<file path=ppt/slides/_rels/slide5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5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21.xml"/></Relationships>
</file>

<file path=ppt/slides/_rels/slide5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1.xml"/></Relationships>
</file>

<file path=ppt/slides/_rels/slide5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2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15.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1.xml"/></Relationships>
</file>

<file path=ppt/slides/_rels/slide6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0.xml"/><Relationship Id="rId1" Type="http://schemas.openxmlformats.org/officeDocument/2006/relationships/slideLayout" Target="../slideLayouts/slideLayout21.xml"/></Relationships>
</file>

<file path=ppt/slides/_rels/slide6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1.xml"/><Relationship Id="rId1" Type="http://schemas.openxmlformats.org/officeDocument/2006/relationships/slideLayout" Target="../slideLayouts/slideLayout21.xml"/></Relationships>
</file>

<file path=ppt/slides/_rels/slide6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6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3.xml"/><Relationship Id="rId1" Type="http://schemas.openxmlformats.org/officeDocument/2006/relationships/slideLayout" Target="../slideLayouts/slideLayout21.xml"/></Relationships>
</file>

<file path=ppt/slides/_rels/slide6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6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5.xml"/><Relationship Id="rId1" Type="http://schemas.openxmlformats.org/officeDocument/2006/relationships/slideLayout" Target="../slideLayouts/slideLayout21.xml"/></Relationships>
</file>

<file path=ppt/slides/_rels/slide6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6.xml"/><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6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69.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9.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1.xml"/></Relationships>
</file>

<file path=ppt/slides/_rels/slide7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0.xml"/><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1.xml"/><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32.xml"/><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3.xml"/><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4.xml"/><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5.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15.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a:extLst>
              <a:ext uri="{FF2B5EF4-FFF2-40B4-BE49-F238E27FC236}">
                <a16:creationId xmlns:a16="http://schemas.microsoft.com/office/drawing/2014/main" id="{D86E1ED8-A7F9-F0E8-AB07-A1CCEAB2B2A0}"/>
              </a:ext>
            </a:extLst>
          </p:cNvPr>
          <p:cNvSpPr>
            <a:spLocks noGrp="1" noChangeArrowheads="1"/>
          </p:cNvSpPr>
          <p:nvPr>
            <p:ph type="ctrTitle"/>
          </p:nvPr>
        </p:nvSpPr>
        <p:spPr bwMode="auto">
          <a:xfrm>
            <a:off x="546100" y="1804988"/>
            <a:ext cx="7912100" cy="9826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algn="ctr" eaLnBrk="1" hangingPunct="1"/>
            <a:r>
              <a:rPr lang="en-AU" altLang="en-US" dirty="0"/>
              <a:t>Singapore Flooding Case Study, </a:t>
            </a:r>
            <a:br>
              <a:rPr lang="en-AU" altLang="en-US" dirty="0"/>
            </a:br>
            <a:r>
              <a:rPr lang="en-AU" altLang="en-US" dirty="0"/>
              <a:t>14th October 2024</a:t>
            </a:r>
          </a:p>
        </p:txBody>
      </p:sp>
      <p:sp>
        <p:nvSpPr>
          <p:cNvPr id="46083" name="Subtitle 2">
            <a:extLst>
              <a:ext uri="{FF2B5EF4-FFF2-40B4-BE49-F238E27FC236}">
                <a16:creationId xmlns:a16="http://schemas.microsoft.com/office/drawing/2014/main" id="{41A53E26-7942-98EB-988D-D7CC2B25071C}"/>
              </a:ext>
            </a:extLst>
          </p:cNvPr>
          <p:cNvSpPr>
            <a:spLocks noGrp="1" noChangeArrowheads="1"/>
          </p:cNvSpPr>
          <p:nvPr>
            <p:ph type="subTitle" idx="1"/>
          </p:nvPr>
        </p:nvSpPr>
        <p:spPr bwMode="auto">
          <a:xfrm>
            <a:off x="1403350" y="2921000"/>
            <a:ext cx="6307138" cy="23685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algn="ctr" fontAlgn="base">
              <a:lnSpc>
                <a:spcPct val="100000"/>
              </a:lnSpc>
              <a:spcBef>
                <a:spcPct val="0"/>
              </a:spcBef>
              <a:spcAft>
                <a:spcPct val="0"/>
              </a:spcAft>
              <a:buFontTx/>
              <a:buNone/>
            </a:pPr>
            <a:endParaRPr lang="en-AU" altLang="en-US" dirty="0"/>
          </a:p>
          <a:p>
            <a:pPr algn="ctr" fontAlgn="base">
              <a:lnSpc>
                <a:spcPct val="100000"/>
              </a:lnSpc>
              <a:spcBef>
                <a:spcPct val="0"/>
              </a:spcBef>
              <a:spcAft>
                <a:spcPct val="0"/>
              </a:spcAft>
              <a:buFontTx/>
              <a:buNone/>
            </a:pPr>
            <a:endParaRPr lang="en-AU" altLang="en-US" dirty="0"/>
          </a:p>
          <a:p>
            <a:pPr algn="ctr" fontAlgn="base">
              <a:lnSpc>
                <a:spcPct val="100000"/>
              </a:lnSpc>
              <a:spcBef>
                <a:spcPct val="0"/>
              </a:spcBef>
              <a:spcAft>
                <a:spcPct val="0"/>
              </a:spcAft>
              <a:buFontTx/>
              <a:buNone/>
            </a:pPr>
            <a:endParaRPr lang="en-AU" altLang="en-US" dirty="0"/>
          </a:p>
          <a:p>
            <a:pPr algn="ctr" fontAlgn="base"/>
            <a:r>
              <a:rPr lang="en-US" altLang="en-US" dirty="0"/>
              <a:t>Eng Hong ANG</a:t>
            </a:r>
          </a:p>
          <a:p>
            <a:pPr algn="ctr" fontAlgn="base"/>
            <a:r>
              <a:rPr lang="en-US" altLang="en-US" dirty="0"/>
              <a:t>Justin HENG</a:t>
            </a:r>
          </a:p>
          <a:p>
            <a:pPr algn="ctr" fontAlgn="base"/>
            <a:r>
              <a:rPr lang="en-US" altLang="en-US" dirty="0"/>
              <a:t>with some input from Bodo Zeschke</a:t>
            </a:r>
          </a:p>
        </p:txBody>
      </p:sp>
      <p:pic>
        <p:nvPicPr>
          <p:cNvPr id="46084" name="Picture 2">
            <a:extLst>
              <a:ext uri="{FF2B5EF4-FFF2-40B4-BE49-F238E27FC236}">
                <a16:creationId xmlns:a16="http://schemas.microsoft.com/office/drawing/2014/main" id="{34AA3D11-EEB2-9773-DF36-E21E6ABD2A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300" y="115888"/>
            <a:ext cx="11144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3">
            <a:extLst>
              <a:ext uri="{FF2B5EF4-FFF2-40B4-BE49-F238E27FC236}">
                <a16:creationId xmlns:a16="http://schemas.microsoft.com/office/drawing/2014/main" id="{95C47D6A-2670-96B6-6CAF-E11AECE135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6524625"/>
            <a:ext cx="1114425"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5C50DC-3D23-BF59-2541-B07547DE6E29}"/>
              </a:ext>
            </a:extLst>
          </p:cNvPr>
          <p:cNvSpPr>
            <a:spLocks noGrp="1"/>
          </p:cNvSpPr>
          <p:nvPr>
            <p:ph type="title"/>
          </p:nvPr>
        </p:nvSpPr>
        <p:spPr>
          <a:xfrm>
            <a:off x="1" y="425885"/>
            <a:ext cx="9144000" cy="690645"/>
          </a:xfrm>
        </p:spPr>
        <p:txBody>
          <a:bodyPr/>
          <a:lstStyle/>
          <a:p>
            <a:pPr algn="ctr"/>
            <a:r>
              <a:rPr lang="en-AU" dirty="0">
                <a:latin typeface="Calibri" panose="020F0502020204030204" pitchFamily="34" charset="0"/>
                <a:ea typeface="Calibri" panose="020F0502020204030204" pitchFamily="34" charset="0"/>
                <a:cs typeface="Calibri" panose="020F0502020204030204" pitchFamily="34" charset="0"/>
              </a:rPr>
              <a:t>Tropical Wave Summary, 14</a:t>
            </a:r>
            <a:r>
              <a:rPr lang="en-AU" baseline="30000" dirty="0">
                <a:latin typeface="Calibri" panose="020F0502020204030204" pitchFamily="34" charset="0"/>
                <a:ea typeface="Calibri" panose="020F0502020204030204" pitchFamily="34" charset="0"/>
                <a:cs typeface="Calibri" panose="020F0502020204030204" pitchFamily="34" charset="0"/>
              </a:rPr>
              <a:t>th</a:t>
            </a:r>
            <a:r>
              <a:rPr lang="en-AU" dirty="0">
                <a:latin typeface="Calibri" panose="020F0502020204030204" pitchFamily="34" charset="0"/>
                <a:ea typeface="Calibri" panose="020F0502020204030204" pitchFamily="34" charset="0"/>
                <a:cs typeface="Calibri" panose="020F0502020204030204" pitchFamily="34" charset="0"/>
              </a:rPr>
              <a:t> October 2024</a:t>
            </a:r>
            <a:br>
              <a:rPr lang="en-AU" dirty="0">
                <a:latin typeface="Calibri" panose="020F0502020204030204" pitchFamily="34" charset="0"/>
                <a:ea typeface="Calibri" panose="020F0502020204030204" pitchFamily="34" charset="0"/>
                <a:cs typeface="Calibri" panose="020F0502020204030204" pitchFamily="34" charset="0"/>
              </a:rPr>
            </a:br>
            <a:r>
              <a:rPr lang="en-AU" sz="2000" b="0" dirty="0">
                <a:latin typeface="Calibri" panose="020F0502020204030204" pitchFamily="34" charset="0"/>
                <a:ea typeface="Calibri" panose="020F0502020204030204" pitchFamily="34" charset="0"/>
                <a:cs typeface="Calibri" panose="020F0502020204030204" pitchFamily="34" charset="0"/>
              </a:rPr>
              <a:t>(information from North Carolina Institute for Climate Studies and NOAA MJO update)</a:t>
            </a:r>
          </a:p>
        </p:txBody>
      </p:sp>
      <p:pic>
        <p:nvPicPr>
          <p:cNvPr id="6" name="Picture 5">
            <a:extLst>
              <a:ext uri="{FF2B5EF4-FFF2-40B4-BE49-F238E27FC236}">
                <a16:creationId xmlns:a16="http://schemas.microsoft.com/office/drawing/2014/main" id="{734670E4-5483-E814-6BAA-61364CF74797}"/>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40000"/>
                    </a14:imgEffect>
                  </a14:imgLayer>
                </a14:imgProps>
              </a:ext>
            </a:extLst>
          </a:blip>
          <a:stretch>
            <a:fillRect/>
          </a:stretch>
        </p:blipFill>
        <p:spPr>
          <a:xfrm>
            <a:off x="928570" y="4668860"/>
            <a:ext cx="3294000" cy="1664193"/>
          </a:xfrm>
          <a:prstGeom prst="rect">
            <a:avLst/>
          </a:prstGeom>
          <a:ln>
            <a:solidFill>
              <a:schemeClr val="tx1"/>
            </a:solidFill>
          </a:ln>
        </p:spPr>
      </p:pic>
      <p:pic>
        <p:nvPicPr>
          <p:cNvPr id="8" name="Picture 7">
            <a:extLst>
              <a:ext uri="{FF2B5EF4-FFF2-40B4-BE49-F238E27FC236}">
                <a16:creationId xmlns:a16="http://schemas.microsoft.com/office/drawing/2014/main" id="{A7240F73-6701-5215-6362-44767D9EBB82}"/>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933854" y="2867710"/>
            <a:ext cx="3294000" cy="1677945"/>
          </a:xfrm>
          <a:prstGeom prst="rect">
            <a:avLst/>
          </a:prstGeom>
          <a:ln>
            <a:solidFill>
              <a:schemeClr val="tx1"/>
            </a:solidFill>
          </a:ln>
        </p:spPr>
      </p:pic>
      <p:pic>
        <p:nvPicPr>
          <p:cNvPr id="10" name="Picture 9">
            <a:extLst>
              <a:ext uri="{FF2B5EF4-FFF2-40B4-BE49-F238E27FC236}">
                <a16:creationId xmlns:a16="http://schemas.microsoft.com/office/drawing/2014/main" id="{2A74A1B4-B82D-4DBC-6408-52A96009F2AA}"/>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936417" y="1136009"/>
            <a:ext cx="3294000" cy="1615020"/>
          </a:xfrm>
          <a:prstGeom prst="rect">
            <a:avLst/>
          </a:prstGeom>
          <a:ln>
            <a:solidFill>
              <a:schemeClr val="tx1"/>
            </a:solidFill>
          </a:ln>
        </p:spPr>
      </p:pic>
      <p:sp>
        <p:nvSpPr>
          <p:cNvPr id="12" name="TextBox 11">
            <a:extLst>
              <a:ext uri="{FF2B5EF4-FFF2-40B4-BE49-F238E27FC236}">
                <a16:creationId xmlns:a16="http://schemas.microsoft.com/office/drawing/2014/main" id="{B958C52A-D887-3809-994F-D7CCDBB1FC1C}"/>
              </a:ext>
            </a:extLst>
          </p:cNvPr>
          <p:cNvSpPr txBox="1"/>
          <p:nvPr/>
        </p:nvSpPr>
        <p:spPr>
          <a:xfrm>
            <a:off x="4317583" y="1255828"/>
            <a:ext cx="4455268" cy="4801314"/>
          </a:xfrm>
          <a:prstGeom prst="rect">
            <a:avLst/>
          </a:prstGeom>
          <a:noFill/>
        </p:spPr>
        <p:txBody>
          <a:bodyPr wrap="square">
            <a:spAutoFit/>
          </a:bodyPr>
          <a:lstStyle/>
          <a:p>
            <a:pPr marR="0" lvl="0" algn="just" defTabSz="914400" rtl="0" eaLnBrk="0" fontAlgn="base" latinLnBrk="0" hangingPunct="0">
              <a:lnSpc>
                <a:spcPct val="100000"/>
              </a:lnSpc>
              <a:spcBef>
                <a:spcPct val="0"/>
              </a:spcBef>
              <a:buClrTx/>
              <a:buSzTx/>
              <a:tabLst/>
              <a:defRPr/>
            </a:pPr>
            <a:r>
              <a:rPr kumimoji="0" lang="en-AU" altLang="en-US" sz="1800" b="1" i="0" u="sng"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MJO (OLR contribution)</a:t>
            </a:r>
          </a:p>
          <a:p>
            <a:pPr marL="228600" marR="0" lvl="0" indent="-228600" algn="just" defTabSz="914400" rtl="0" eaLnBrk="0" fontAlgn="base" latinLnBrk="0" hangingPunct="0">
              <a:lnSpc>
                <a:spcPct val="100000"/>
              </a:lnSpc>
              <a:spcBef>
                <a:spcPct val="0"/>
              </a:spcBef>
              <a:buClrTx/>
              <a:buSzTx/>
              <a:buFont typeface="Arial" panose="020B0604020202020204" pitchFamily="34" charset="0"/>
              <a:buChar char="•"/>
              <a:tabLst/>
              <a:defRPr/>
            </a:pPr>
            <a:r>
              <a:rPr kumimoji="0" lang="en-AU"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Weakene</a:t>
            </a:r>
            <a:r>
              <a:rPr lang="en-AU" altLang="en-US" sz="1800" dirty="0">
                <a:solidFill>
                  <a:srgbClr val="000000"/>
                </a:solidFill>
                <a:latin typeface="Calibri" panose="020F0502020204030204" pitchFamily="34" charset="0"/>
                <a:cs typeface="Arial" panose="020B0604020202020204" pitchFamily="34" charset="0"/>
              </a:rPr>
              <a:t>d MJO over Indian Ocean. Competing interference with higher frequency variability in the tropics. (</a:t>
            </a:r>
            <a:r>
              <a:rPr lang="en-AU" altLang="en-US" dirty="0">
                <a:solidFill>
                  <a:srgbClr val="000000"/>
                </a:solidFill>
                <a:latin typeface="Calibri" panose="020F0502020204030204" pitchFamily="34" charset="0"/>
                <a:cs typeface="Arial" panose="020B0604020202020204" pitchFamily="34" charset="0"/>
              </a:rPr>
              <a:t>positive reinforcement from Kelvin waves, negative from ER waves)</a:t>
            </a:r>
          </a:p>
          <a:p>
            <a:pPr marL="228600" marR="0" lvl="0" indent="-228600" algn="just" defTabSz="914400" rtl="0" eaLnBrk="0" fontAlgn="base" latinLnBrk="0" hangingPunct="0">
              <a:lnSpc>
                <a:spcPct val="100000"/>
              </a:lnSpc>
              <a:spcBef>
                <a:spcPct val="0"/>
              </a:spcBef>
              <a:buClrTx/>
              <a:buSzTx/>
              <a:buFont typeface="Arial" panose="020B0604020202020204" pitchFamily="34" charset="0"/>
              <a:buChar char="•"/>
              <a:tabLst/>
              <a:defRPr/>
            </a:pPr>
            <a:endParaRPr lang="en-AU" altLang="en-US" dirty="0">
              <a:solidFill>
                <a:srgbClr val="000000"/>
              </a:solidFill>
              <a:latin typeface="Calibri" panose="020F0502020204030204" pitchFamily="34" charset="0"/>
              <a:cs typeface="Arial" panose="020B0604020202020204" pitchFamily="34" charset="0"/>
            </a:endParaRPr>
          </a:p>
          <a:p>
            <a:pPr marR="0" lvl="0" algn="just" defTabSz="914400" rtl="0" eaLnBrk="0" fontAlgn="base" latinLnBrk="0" hangingPunct="0">
              <a:lnSpc>
                <a:spcPct val="100000"/>
              </a:lnSpc>
              <a:spcBef>
                <a:spcPct val="0"/>
              </a:spcBef>
              <a:buClrTx/>
              <a:buSzTx/>
              <a:tabLst/>
              <a:defRPr/>
            </a:pPr>
            <a:r>
              <a:rPr lang="en-AU" altLang="en-US" sz="1800" b="1" u="sng" dirty="0">
                <a:solidFill>
                  <a:srgbClr val="000000"/>
                </a:solidFill>
                <a:latin typeface="Calibri" panose="020F0502020204030204" pitchFamily="34" charset="0"/>
                <a:cs typeface="Arial" panose="020B0604020202020204" pitchFamily="34" charset="0"/>
              </a:rPr>
              <a:t>Equatorial Kelv</a:t>
            </a:r>
            <a:r>
              <a:rPr lang="en-AU" altLang="en-US" b="1" u="sng" dirty="0">
                <a:solidFill>
                  <a:srgbClr val="000000"/>
                </a:solidFill>
                <a:latin typeface="Calibri" panose="020F0502020204030204" pitchFamily="34" charset="0"/>
                <a:cs typeface="Arial" panose="020B0604020202020204" pitchFamily="34" charset="0"/>
              </a:rPr>
              <a:t>in wave</a:t>
            </a:r>
            <a:endParaRPr lang="en-AU" altLang="en-US" sz="1800" b="1" u="sng" dirty="0">
              <a:solidFill>
                <a:srgbClr val="000000"/>
              </a:solidFill>
              <a:latin typeface="Calibri" panose="020F0502020204030204" pitchFamily="34" charset="0"/>
              <a:cs typeface="Arial" panose="020B0604020202020204" pitchFamily="34" charset="0"/>
            </a:endParaRPr>
          </a:p>
          <a:p>
            <a:pPr marL="228600" marR="0" lvl="0" indent="-228600" algn="just" defTabSz="914400" rtl="0" eaLnBrk="0" fontAlgn="base" latinLnBrk="0" hangingPunct="0">
              <a:lnSpc>
                <a:spcPct val="100000"/>
              </a:lnSpc>
              <a:spcBef>
                <a:spcPct val="0"/>
              </a:spcBef>
              <a:buClrTx/>
              <a:buSzTx/>
              <a:buFont typeface="Arial" panose="020B0604020202020204" pitchFamily="34" charset="0"/>
              <a:buChar char="•"/>
              <a:tabLst/>
              <a:defRPr/>
            </a:pPr>
            <a:r>
              <a:rPr kumimoji="0" lang="en-AU"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Equatorial Kelvin wave moving ahead and separating from main MJO convective envelope. </a:t>
            </a:r>
            <a:endParaRPr kumimoji="0" lang="en-AU" altLang="en-US" sz="36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a:p>
            <a:pPr marR="0" lvl="0" algn="just" defTabSz="914400" rtl="0" eaLnBrk="0" fontAlgn="base" latinLnBrk="0" hangingPunct="0">
              <a:lnSpc>
                <a:spcPct val="100000"/>
              </a:lnSpc>
              <a:spcBef>
                <a:spcPct val="0"/>
              </a:spcBef>
              <a:buClrTx/>
              <a:buSzTx/>
              <a:tabLst/>
              <a:defRPr/>
            </a:pPr>
            <a:endParaRPr lang="en-AU" altLang="en-US" sz="3600" dirty="0">
              <a:solidFill>
                <a:srgbClr val="000000"/>
              </a:solidFill>
              <a:latin typeface="Calibri" panose="020F0502020204030204" pitchFamily="34" charset="0"/>
              <a:cs typeface="Arial" panose="020B0604020202020204" pitchFamily="34" charset="0"/>
            </a:endParaRPr>
          </a:p>
          <a:p>
            <a:pPr marR="0" lvl="0" algn="just" defTabSz="914400" rtl="0" eaLnBrk="0" fontAlgn="base" latinLnBrk="0" hangingPunct="0">
              <a:lnSpc>
                <a:spcPct val="100000"/>
              </a:lnSpc>
              <a:spcBef>
                <a:spcPct val="0"/>
              </a:spcBef>
              <a:buClrTx/>
              <a:buSzTx/>
              <a:tabLst/>
              <a:defRPr/>
            </a:pPr>
            <a:r>
              <a:rPr kumimoji="0" lang="en-AU" altLang="en-US" sz="1800" b="1" i="0" u="sng"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Equatorial Rossby wave </a:t>
            </a:r>
          </a:p>
          <a:p>
            <a:pPr marL="228600" marR="0" lvl="0" indent="-228600" algn="just" defTabSz="914400" rtl="0" eaLnBrk="0" fontAlgn="base" latinLnBrk="0" hangingPunct="0">
              <a:lnSpc>
                <a:spcPct val="100000"/>
              </a:lnSpc>
              <a:spcBef>
                <a:spcPct val="0"/>
              </a:spcBef>
              <a:buClrTx/>
              <a:buSzTx/>
              <a:buFont typeface="Arial" panose="020B0604020202020204" pitchFamily="34" charset="0"/>
              <a:buChar char="•"/>
              <a:tabLst/>
              <a:defRPr/>
            </a:pPr>
            <a:r>
              <a:rPr lang="en-AU" altLang="en-US" sz="1800" dirty="0">
                <a:solidFill>
                  <a:srgbClr val="000000"/>
                </a:solidFill>
                <a:latin typeface="Calibri" panose="020F0502020204030204" pitchFamily="34" charset="0"/>
                <a:cs typeface="Arial" panose="020B0604020202020204" pitchFamily="34" charset="0"/>
              </a:rPr>
              <a:t>In a suppressed phase (dashed OLR anomaly contours)</a:t>
            </a:r>
          </a:p>
          <a:p>
            <a:pPr marL="228600" marR="0" lvl="0" indent="-228600" algn="just" defTabSz="914400" rtl="0" eaLnBrk="0" fontAlgn="base" latinLnBrk="0" hangingPunct="0">
              <a:lnSpc>
                <a:spcPct val="100000"/>
              </a:lnSpc>
              <a:spcBef>
                <a:spcPct val="0"/>
              </a:spcBef>
              <a:buClrTx/>
              <a:buSzTx/>
              <a:buFont typeface="Arial" panose="020B0604020202020204" pitchFamily="34" charset="0"/>
              <a:buChar char="•"/>
              <a:tabLst/>
              <a:defRPr/>
            </a:pPr>
            <a:endParaRPr kumimoji="0" lang="en-AU"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C5DBDF2D-FCA0-DFD5-8243-29DA898D4BF1}"/>
              </a:ext>
            </a:extLst>
          </p:cNvPr>
          <p:cNvSpPr txBox="1"/>
          <p:nvPr/>
        </p:nvSpPr>
        <p:spPr>
          <a:xfrm>
            <a:off x="0" y="0"/>
            <a:ext cx="4966636" cy="276999"/>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images from https://ncics.org/pub/mjo/archive/2024/2024-10-15/v2/</a:t>
            </a:r>
          </a:p>
        </p:txBody>
      </p:sp>
      <p:sp>
        <p:nvSpPr>
          <p:cNvPr id="15" name="Arrow: Right 14">
            <a:extLst>
              <a:ext uri="{FF2B5EF4-FFF2-40B4-BE49-F238E27FC236}">
                <a16:creationId xmlns:a16="http://schemas.microsoft.com/office/drawing/2014/main" id="{19626E11-078A-F478-7888-6E98F0FAF50D}"/>
              </a:ext>
            </a:extLst>
          </p:cNvPr>
          <p:cNvSpPr/>
          <p:nvPr/>
        </p:nvSpPr>
        <p:spPr>
          <a:xfrm>
            <a:off x="904672" y="1575881"/>
            <a:ext cx="856034" cy="875489"/>
          </a:xfrm>
          <a:prstGeom prst="rightArrow">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 name="Arrow: Right 15">
            <a:extLst>
              <a:ext uri="{FF2B5EF4-FFF2-40B4-BE49-F238E27FC236}">
                <a16:creationId xmlns:a16="http://schemas.microsoft.com/office/drawing/2014/main" id="{EB4C0615-2B7B-8CC9-66EC-5DFC5F963D51}"/>
              </a:ext>
            </a:extLst>
          </p:cNvPr>
          <p:cNvSpPr/>
          <p:nvPr/>
        </p:nvSpPr>
        <p:spPr>
          <a:xfrm>
            <a:off x="959796" y="3839185"/>
            <a:ext cx="1138138" cy="402076"/>
          </a:xfrm>
          <a:prstGeom prst="rightArrow">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Arrow: Right 16">
            <a:extLst>
              <a:ext uri="{FF2B5EF4-FFF2-40B4-BE49-F238E27FC236}">
                <a16:creationId xmlns:a16="http://schemas.microsoft.com/office/drawing/2014/main" id="{97D21CF0-0974-7184-0A58-A9E43CF729D2}"/>
              </a:ext>
            </a:extLst>
          </p:cNvPr>
          <p:cNvSpPr/>
          <p:nvPr/>
        </p:nvSpPr>
        <p:spPr>
          <a:xfrm rot="10800000">
            <a:off x="2522707" y="5450734"/>
            <a:ext cx="726331" cy="402076"/>
          </a:xfrm>
          <a:prstGeom prst="rightArrow">
            <a:avLst/>
          </a:prstGeom>
          <a:noFill/>
          <a:ln w="25400">
            <a:solidFill>
              <a:srgbClr val="0000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3" name="Picture 2">
            <a:extLst>
              <a:ext uri="{FF2B5EF4-FFF2-40B4-BE49-F238E27FC236}">
                <a16:creationId xmlns:a16="http://schemas.microsoft.com/office/drawing/2014/main" id="{8FE455BC-59DC-5746-1CDC-B0F3C44488CF}"/>
              </a:ext>
            </a:extLst>
          </p:cNvPr>
          <p:cNvPicPr>
            <a:picLocks noChangeAspect="1"/>
          </p:cNvPicPr>
          <p:nvPr/>
        </p:nvPicPr>
        <p:blipFill>
          <a:blip r:embed="rId8"/>
          <a:stretch>
            <a:fillRect/>
          </a:stretch>
        </p:blipFill>
        <p:spPr>
          <a:xfrm>
            <a:off x="5445101" y="5785881"/>
            <a:ext cx="2255110" cy="887081"/>
          </a:xfrm>
          <a:prstGeom prst="rect">
            <a:avLst/>
          </a:prstGeom>
        </p:spPr>
      </p:pic>
      <p:sp>
        <p:nvSpPr>
          <p:cNvPr id="5" name="TextBox 4">
            <a:extLst>
              <a:ext uri="{FF2B5EF4-FFF2-40B4-BE49-F238E27FC236}">
                <a16:creationId xmlns:a16="http://schemas.microsoft.com/office/drawing/2014/main" id="{954BDF0A-5491-8683-F17B-DF80CC8848C4}"/>
              </a:ext>
            </a:extLst>
          </p:cNvPr>
          <p:cNvSpPr txBox="1"/>
          <p:nvPr/>
        </p:nvSpPr>
        <p:spPr>
          <a:xfrm>
            <a:off x="2286000" y="2000250"/>
            <a:ext cx="338554" cy="369332"/>
          </a:xfrm>
          <a:prstGeom prst="rect">
            <a:avLst/>
          </a:prstGeom>
          <a:noFill/>
        </p:spPr>
        <p:txBody>
          <a:bodyPr wrap="none" rtlCol="0">
            <a:spAutoFit/>
          </a:bodyPr>
          <a:lstStyle/>
          <a:p>
            <a:r>
              <a:rPr lang="en-AU" dirty="0">
                <a:highlight>
                  <a:srgbClr val="FFFF00"/>
                </a:highlight>
              </a:rPr>
              <a:t>S</a:t>
            </a:r>
          </a:p>
        </p:txBody>
      </p:sp>
      <p:sp>
        <p:nvSpPr>
          <p:cNvPr id="7" name="TextBox 6">
            <a:extLst>
              <a:ext uri="{FF2B5EF4-FFF2-40B4-BE49-F238E27FC236}">
                <a16:creationId xmlns:a16="http://schemas.microsoft.com/office/drawing/2014/main" id="{E7C608A8-85C7-9045-E425-AB32C63E243C}"/>
              </a:ext>
            </a:extLst>
          </p:cNvPr>
          <p:cNvSpPr txBox="1"/>
          <p:nvPr/>
        </p:nvSpPr>
        <p:spPr>
          <a:xfrm>
            <a:off x="2266950" y="3764280"/>
            <a:ext cx="338554" cy="369332"/>
          </a:xfrm>
          <a:prstGeom prst="rect">
            <a:avLst/>
          </a:prstGeom>
          <a:noFill/>
        </p:spPr>
        <p:txBody>
          <a:bodyPr wrap="none" rtlCol="0">
            <a:spAutoFit/>
          </a:bodyPr>
          <a:lstStyle/>
          <a:p>
            <a:r>
              <a:rPr lang="en-AU" dirty="0">
                <a:highlight>
                  <a:srgbClr val="FFFF00"/>
                </a:highlight>
              </a:rPr>
              <a:t>S</a:t>
            </a:r>
          </a:p>
        </p:txBody>
      </p:sp>
      <p:sp>
        <p:nvSpPr>
          <p:cNvPr id="9" name="TextBox 8">
            <a:extLst>
              <a:ext uri="{FF2B5EF4-FFF2-40B4-BE49-F238E27FC236}">
                <a16:creationId xmlns:a16="http://schemas.microsoft.com/office/drawing/2014/main" id="{A7E0FBA0-28F1-12E8-8B5D-65E729C4E3EB}"/>
              </a:ext>
            </a:extLst>
          </p:cNvPr>
          <p:cNvSpPr txBox="1"/>
          <p:nvPr/>
        </p:nvSpPr>
        <p:spPr>
          <a:xfrm>
            <a:off x="2293620" y="5551170"/>
            <a:ext cx="338554" cy="369332"/>
          </a:xfrm>
          <a:prstGeom prst="rect">
            <a:avLst/>
          </a:prstGeom>
          <a:noFill/>
        </p:spPr>
        <p:txBody>
          <a:bodyPr wrap="none" rtlCol="0">
            <a:spAutoFit/>
          </a:bodyPr>
          <a:lstStyle/>
          <a:p>
            <a:r>
              <a:rPr lang="en-AU" dirty="0">
                <a:highlight>
                  <a:srgbClr val="FFFF00"/>
                </a:highlight>
              </a:rPr>
              <a:t>S</a:t>
            </a:r>
          </a:p>
        </p:txBody>
      </p:sp>
      <p:sp>
        <p:nvSpPr>
          <p:cNvPr id="11" name="TextBox 10">
            <a:extLst>
              <a:ext uri="{FF2B5EF4-FFF2-40B4-BE49-F238E27FC236}">
                <a16:creationId xmlns:a16="http://schemas.microsoft.com/office/drawing/2014/main" id="{D057A4B7-09DD-9ECA-D12D-DD41946EC7FD}"/>
              </a:ext>
            </a:extLst>
          </p:cNvPr>
          <p:cNvSpPr txBox="1"/>
          <p:nvPr/>
        </p:nvSpPr>
        <p:spPr>
          <a:xfrm>
            <a:off x="904775" y="6341263"/>
            <a:ext cx="3311090" cy="369332"/>
          </a:xfrm>
          <a:prstGeom prst="rect">
            <a:avLst/>
          </a:prstGeom>
          <a:noFill/>
        </p:spPr>
        <p:txBody>
          <a:bodyPr wrap="square">
            <a:spAutoFit/>
          </a:bodyPr>
          <a:lstStyle/>
          <a:p>
            <a:pPr marR="0" lvl="0" algn="ctr" defTabSz="914400" rtl="0" eaLnBrk="0" fontAlgn="base" latinLnBrk="0" hangingPunct="0">
              <a:lnSpc>
                <a:spcPct val="100000"/>
              </a:lnSpc>
              <a:spcBef>
                <a:spcPct val="0"/>
              </a:spcBef>
              <a:buClrTx/>
              <a:buSzTx/>
              <a:tabLst/>
              <a:defRPr/>
            </a:pPr>
            <a:r>
              <a:rPr kumimoji="0" lang="en-AU"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 = Location of Singapore</a:t>
            </a:r>
          </a:p>
        </p:txBody>
      </p:sp>
    </p:spTree>
    <p:extLst>
      <p:ext uri="{BB962C8B-B14F-4D97-AF65-F5344CB8AC3E}">
        <p14:creationId xmlns:p14="http://schemas.microsoft.com/office/powerpoint/2010/main" val="29216053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show="0">
  <p:cSld>
    <p:bg>
      <p:bgPr>
        <a:solidFill>
          <a:srgbClr val="CCFF99"/>
        </a:solidFill>
        <a:effectLst/>
      </p:bgPr>
    </p:bg>
    <p:spTree>
      <p:nvGrpSpPr>
        <p:cNvPr id="1" name="">
          <a:extLst>
            <a:ext uri="{FF2B5EF4-FFF2-40B4-BE49-F238E27FC236}">
              <a16:creationId xmlns:a16="http://schemas.microsoft.com/office/drawing/2014/main" id="{DCA74919-C81C-550C-0D5F-85450B8D284E}"/>
            </a:ext>
          </a:extLst>
        </p:cNvPr>
        <p:cNvGrpSpPr/>
        <p:nvPr/>
      </p:nvGrpSpPr>
      <p:grpSpPr>
        <a:xfrm>
          <a:off x="0" y="0"/>
          <a:ext cx="0" cy="0"/>
          <a:chOff x="0" y="0"/>
          <a:chExt cx="0" cy="0"/>
        </a:xfrm>
      </p:grpSpPr>
      <p:sp>
        <p:nvSpPr>
          <p:cNvPr id="547842" name="Title 1">
            <a:extLst>
              <a:ext uri="{FF2B5EF4-FFF2-40B4-BE49-F238E27FC236}">
                <a16:creationId xmlns:a16="http://schemas.microsoft.com/office/drawing/2014/main" id="{46EA27E2-7081-37A5-737C-DDA9A0C1A4B7}"/>
              </a:ext>
            </a:extLst>
          </p:cNvPr>
          <p:cNvSpPr txBox="1">
            <a:spLocks noChangeArrowheads="1"/>
          </p:cNvSpPr>
          <p:nvPr/>
        </p:nvSpPr>
        <p:spPr bwMode="auto">
          <a:xfrm>
            <a:off x="0" y="455613"/>
            <a:ext cx="9144000" cy="805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eorgia" panose="02040502050405020303" pitchFamily="18" charset="0"/>
              </a:defRPr>
            </a:lvl1pPr>
            <a:lvl2pPr marL="742950" indent="-285750">
              <a:defRPr sz="2400">
                <a:solidFill>
                  <a:schemeClr val="tx1"/>
                </a:solidFill>
                <a:latin typeface="Georgia" panose="02040502050405020303" pitchFamily="18" charset="0"/>
              </a:defRPr>
            </a:lvl2pPr>
            <a:lvl3pPr marL="1143000" indent="-228600">
              <a:defRPr sz="2400">
                <a:solidFill>
                  <a:schemeClr val="tx1"/>
                </a:solidFill>
                <a:latin typeface="Georgia" panose="02040502050405020303" pitchFamily="18" charset="0"/>
              </a:defRPr>
            </a:lvl3pPr>
            <a:lvl4pPr marL="1600200" indent="-228600">
              <a:defRPr sz="2400">
                <a:solidFill>
                  <a:schemeClr val="tx1"/>
                </a:solidFill>
                <a:latin typeface="Georgia" panose="02040502050405020303" pitchFamily="18" charset="0"/>
              </a:defRPr>
            </a:lvl4pPr>
            <a:lvl5pPr marL="2057400" indent="-228600">
              <a:defRPr sz="2400">
                <a:solidFill>
                  <a:schemeClr val="tx1"/>
                </a:solidFill>
                <a:latin typeface="Georgia" panose="02040502050405020303" pitchFamily="18" charset="0"/>
              </a:defRPr>
            </a:lvl5pPr>
            <a:lvl6pPr marL="2514600" indent="-228600" eaLnBrk="0" fontAlgn="base" hangingPunct="0">
              <a:spcBef>
                <a:spcPct val="0"/>
              </a:spcBef>
              <a:spcAft>
                <a:spcPct val="0"/>
              </a:spcAft>
              <a:defRPr sz="2400">
                <a:solidFill>
                  <a:schemeClr val="tx1"/>
                </a:solidFill>
                <a:latin typeface="Georgia" panose="02040502050405020303" pitchFamily="18" charset="0"/>
              </a:defRPr>
            </a:lvl6pPr>
            <a:lvl7pPr marL="2971800" indent="-228600" eaLnBrk="0" fontAlgn="base" hangingPunct="0">
              <a:spcBef>
                <a:spcPct val="0"/>
              </a:spcBef>
              <a:spcAft>
                <a:spcPct val="0"/>
              </a:spcAft>
              <a:defRPr sz="2400">
                <a:solidFill>
                  <a:schemeClr val="tx1"/>
                </a:solidFill>
                <a:latin typeface="Georgia" panose="02040502050405020303" pitchFamily="18" charset="0"/>
              </a:defRPr>
            </a:lvl7pPr>
            <a:lvl8pPr marL="3429000" indent="-228600" eaLnBrk="0" fontAlgn="base" hangingPunct="0">
              <a:spcBef>
                <a:spcPct val="0"/>
              </a:spcBef>
              <a:spcAft>
                <a:spcPct val="0"/>
              </a:spcAft>
              <a:defRPr sz="2400">
                <a:solidFill>
                  <a:schemeClr val="tx1"/>
                </a:solidFill>
                <a:latin typeface="Georgia" panose="02040502050405020303" pitchFamily="18" charset="0"/>
              </a:defRPr>
            </a:lvl8pPr>
            <a:lvl9pPr marL="3886200" indent="-228600" eaLnBrk="0" fontAlgn="base" hangingPunct="0">
              <a:spcBef>
                <a:spcPct val="0"/>
              </a:spcBef>
              <a:spcAft>
                <a:spcPct val="0"/>
              </a:spcAft>
              <a:defRPr sz="2400">
                <a:solidFill>
                  <a:schemeClr val="tx1"/>
                </a:solidFill>
                <a:latin typeface="Georgia" panose="02040502050405020303" pitchFamily="18"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AU" altLang="en-US" sz="25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Notes: MJO and Equatorial Wave update</a:t>
            </a:r>
          </a:p>
          <a:p>
            <a:pPr marL="0" marR="0" lvl="0" indent="0" algn="ctr" defTabSz="914400" rtl="0" eaLnBrk="1" fontAlgn="base" latinLnBrk="0" hangingPunct="1">
              <a:lnSpc>
                <a:spcPct val="90000"/>
              </a:lnSpc>
              <a:spcBef>
                <a:spcPct val="0"/>
              </a:spcBef>
              <a:spcAft>
                <a:spcPct val="0"/>
              </a:spcAft>
              <a:buClrTx/>
              <a:buSzTx/>
              <a:buFontTx/>
              <a:buNone/>
              <a:tabLst/>
              <a:defRPr/>
            </a:pPr>
            <a:r>
              <a:rPr kumimoji="0" lang="en-AU" altLang="en-US" sz="200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(from </a:t>
            </a:r>
            <a:r>
              <a:rPr kumimoji="0" lang="en-AU" altLang="en-US" sz="200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hlinkClick r:id="rId2"/>
              </a:rPr>
              <a:t>https://www.cpc.ncep.noaa.gov/products/precip/CWlink/MJO/ARCHIVE/PDF/</a:t>
            </a:r>
            <a:r>
              <a:rPr kumimoji="0" lang="en-AU" altLang="en-US" sz="200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 </a:t>
            </a:r>
            <a:endParaRPr kumimoji="0" lang="en-US" altLang="en-US" sz="200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547843" name="Subtitle 2">
            <a:extLst>
              <a:ext uri="{FF2B5EF4-FFF2-40B4-BE49-F238E27FC236}">
                <a16:creationId xmlns:a16="http://schemas.microsoft.com/office/drawing/2014/main" id="{90DFFE9E-9375-5D11-8049-6F278603804C}"/>
              </a:ext>
            </a:extLst>
          </p:cNvPr>
          <p:cNvSpPr txBox="1">
            <a:spLocks noChangeArrowheads="1"/>
          </p:cNvSpPr>
          <p:nvPr/>
        </p:nvSpPr>
        <p:spPr bwMode="auto">
          <a:xfrm>
            <a:off x="687388" y="1694046"/>
            <a:ext cx="7874000" cy="4528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sz="2400">
                <a:solidFill>
                  <a:schemeClr val="tx1"/>
                </a:solidFill>
                <a:latin typeface="Georgia" panose="02040502050405020303" pitchFamily="18" charset="0"/>
              </a:defRPr>
            </a:lvl1pPr>
            <a:lvl2pPr marL="685800" indent="-228600">
              <a:defRPr sz="2400">
                <a:solidFill>
                  <a:schemeClr val="tx1"/>
                </a:solidFill>
                <a:latin typeface="Georgia" panose="02040502050405020303" pitchFamily="18" charset="0"/>
              </a:defRPr>
            </a:lvl2pPr>
            <a:lvl3pPr marL="1143000" indent="-228600">
              <a:defRPr sz="2400">
                <a:solidFill>
                  <a:schemeClr val="tx1"/>
                </a:solidFill>
                <a:latin typeface="Georgia" panose="02040502050405020303" pitchFamily="18" charset="0"/>
              </a:defRPr>
            </a:lvl3pPr>
            <a:lvl4pPr marL="1600200" indent="-228600">
              <a:defRPr sz="2400">
                <a:solidFill>
                  <a:schemeClr val="tx1"/>
                </a:solidFill>
                <a:latin typeface="Georgia" panose="02040502050405020303" pitchFamily="18" charset="0"/>
              </a:defRPr>
            </a:lvl4pPr>
            <a:lvl5pPr marL="2057400" indent="-228600">
              <a:defRPr sz="2400">
                <a:solidFill>
                  <a:schemeClr val="tx1"/>
                </a:solidFill>
                <a:latin typeface="Georgia" panose="02040502050405020303" pitchFamily="18" charset="0"/>
              </a:defRPr>
            </a:lvl5pPr>
            <a:lvl6pPr marL="2514600" indent="-228600" eaLnBrk="0" fontAlgn="base" hangingPunct="0">
              <a:spcBef>
                <a:spcPct val="0"/>
              </a:spcBef>
              <a:spcAft>
                <a:spcPct val="0"/>
              </a:spcAft>
              <a:defRPr sz="2400">
                <a:solidFill>
                  <a:schemeClr val="tx1"/>
                </a:solidFill>
                <a:latin typeface="Georgia" panose="02040502050405020303" pitchFamily="18" charset="0"/>
              </a:defRPr>
            </a:lvl6pPr>
            <a:lvl7pPr marL="2971800" indent="-228600" eaLnBrk="0" fontAlgn="base" hangingPunct="0">
              <a:spcBef>
                <a:spcPct val="0"/>
              </a:spcBef>
              <a:spcAft>
                <a:spcPct val="0"/>
              </a:spcAft>
              <a:defRPr sz="2400">
                <a:solidFill>
                  <a:schemeClr val="tx1"/>
                </a:solidFill>
                <a:latin typeface="Georgia" panose="02040502050405020303" pitchFamily="18" charset="0"/>
              </a:defRPr>
            </a:lvl7pPr>
            <a:lvl8pPr marL="3429000" indent="-228600" eaLnBrk="0" fontAlgn="base" hangingPunct="0">
              <a:spcBef>
                <a:spcPct val="0"/>
              </a:spcBef>
              <a:spcAft>
                <a:spcPct val="0"/>
              </a:spcAft>
              <a:defRPr sz="2400">
                <a:solidFill>
                  <a:schemeClr val="tx1"/>
                </a:solidFill>
                <a:latin typeface="Georgia" panose="02040502050405020303" pitchFamily="18" charset="0"/>
              </a:defRPr>
            </a:lvl8pPr>
            <a:lvl9pPr marL="3886200" indent="-228600" eaLnBrk="0" fontAlgn="base" hangingPunct="0">
              <a:spcBef>
                <a:spcPct val="0"/>
              </a:spcBef>
              <a:spcAft>
                <a:spcPct val="0"/>
              </a:spcAft>
              <a:defRPr sz="2400">
                <a:solidFill>
                  <a:schemeClr val="tx1"/>
                </a:solidFill>
                <a:latin typeface="Georgia" panose="02040502050405020303" pitchFamily="18" charset="0"/>
              </a:defRPr>
            </a:lvl9pPr>
          </a:lstStyle>
          <a:p>
            <a:pPr marL="228600" marR="0" lvl="0" indent="-228600" algn="just" defTabSz="914400" rtl="0" eaLnBrk="0" fontAlgn="base" latinLnBrk="0" hangingPunct="0">
              <a:lnSpc>
                <a:spcPct val="100000"/>
              </a:lnSpc>
              <a:spcBef>
                <a:spcPct val="0"/>
              </a:spcBef>
              <a:spcAft>
                <a:spcPts val="3000"/>
              </a:spcAft>
              <a:buClrTx/>
              <a:buSzTx/>
              <a:buFont typeface="Arial" panose="020B0604020202020204" pitchFamily="34" charset="0"/>
              <a:buChar char="•"/>
              <a:tabLst/>
              <a:defRPr/>
            </a:pPr>
            <a:r>
              <a:rPr kumimoji="0" lang="en-AU"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Weakene</a:t>
            </a:r>
            <a:r>
              <a:rPr lang="en-AU" altLang="en-US" sz="2000" dirty="0">
                <a:solidFill>
                  <a:srgbClr val="000000"/>
                </a:solidFill>
                <a:latin typeface="Calibri" panose="020F0502020204030204" pitchFamily="34" charset="0"/>
                <a:cs typeface="Arial" panose="020B0604020202020204" pitchFamily="34" charset="0"/>
              </a:rPr>
              <a:t>d MJO over Indian Ocean. Competing interference with higher frequency variability in the tropics. </a:t>
            </a:r>
          </a:p>
          <a:p>
            <a:pPr algn="just" defTabSz="914400" eaLnBrk="0" fontAlgn="base" hangingPunct="0">
              <a:spcBef>
                <a:spcPct val="0"/>
              </a:spcBef>
              <a:spcAft>
                <a:spcPts val="3000"/>
              </a:spcAft>
              <a:buFont typeface="Arial" panose="020B0604020202020204" pitchFamily="34" charset="0"/>
              <a:buChar char="•"/>
              <a:defRPr/>
            </a:pPr>
            <a:r>
              <a:rPr lang="en-AU" altLang="en-US" sz="2000" dirty="0">
                <a:solidFill>
                  <a:srgbClr val="000000"/>
                </a:solidFill>
                <a:latin typeface="Calibri" panose="020F0502020204030204" pitchFamily="34" charset="0"/>
                <a:cs typeface="Arial" panose="020B0604020202020204" pitchFamily="34" charset="0"/>
              </a:rPr>
              <a:t>850hPa – anomalous westerlies shift eastwards in the western Indian Ocean. </a:t>
            </a:r>
          </a:p>
          <a:p>
            <a:pPr marL="228600" marR="0" lvl="0" indent="-228600" algn="just" defTabSz="914400" rtl="0" eaLnBrk="0" fontAlgn="base" latinLnBrk="0" hangingPunct="0">
              <a:lnSpc>
                <a:spcPct val="100000"/>
              </a:lnSpc>
              <a:spcBef>
                <a:spcPct val="0"/>
              </a:spcBef>
              <a:spcAft>
                <a:spcPts val="3000"/>
              </a:spcAft>
              <a:buClrTx/>
              <a:buSzTx/>
              <a:buFont typeface="Arial" panose="020B0604020202020204" pitchFamily="34" charset="0"/>
              <a:buChar char="•"/>
              <a:tabLst/>
              <a:defRPr/>
            </a:pPr>
            <a:r>
              <a:rPr kumimoji="0" lang="en-AU"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Equatorial Kelvin wave moving ahead and separating from main MJO convective envelope. </a:t>
            </a:r>
          </a:p>
          <a:p>
            <a:pPr marL="228600" marR="0" lvl="0" indent="-228600" algn="l" defTabSz="914400" rtl="0" eaLnBrk="0" fontAlgn="base" latinLnBrk="0" hangingPunct="0">
              <a:lnSpc>
                <a:spcPct val="100000"/>
              </a:lnSpc>
              <a:spcBef>
                <a:spcPct val="0"/>
              </a:spcBef>
              <a:spcAft>
                <a:spcPts val="1200"/>
              </a:spcAft>
              <a:buClrTx/>
              <a:buSzTx/>
              <a:buFontTx/>
              <a:buNone/>
              <a:tabLst/>
              <a:defRPr/>
            </a:pPr>
            <a:endParaRPr kumimoji="0" lang="en-AU" altLang="en-US" sz="2400" b="0" i="0" u="none" strike="noStrike" kern="1200" cap="none" spc="0" normalizeH="0" baseline="0" noProof="0" dirty="0">
              <a:ln>
                <a:noFill/>
              </a:ln>
              <a:solidFill>
                <a:srgbClr val="0061E8"/>
              </a:solidFill>
              <a:effectLst/>
              <a:uLnTx/>
              <a:uFillTx/>
              <a:latin typeface="Calibri" panose="020F050202020403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FD940363-67FE-98F8-5CDE-E5236473CAD2}"/>
              </a:ext>
            </a:extLst>
          </p:cNvPr>
          <p:cNvSpPr txBox="1"/>
          <p:nvPr/>
        </p:nvSpPr>
        <p:spPr>
          <a:xfrm>
            <a:off x="7280989" y="6334780"/>
            <a:ext cx="1863011" cy="523220"/>
          </a:xfrm>
          <a:prstGeom prst="rect">
            <a:avLst/>
          </a:prstGeom>
          <a:noFill/>
        </p:spPr>
        <p:txBody>
          <a:bodyPr wrap="none" rtlCol="0">
            <a:spAutoFit/>
          </a:bodyPr>
          <a:lstStyle/>
          <a:p>
            <a:r>
              <a:rPr lang="en-AU" sz="2800"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t>REFERENCE</a:t>
            </a:r>
          </a:p>
        </p:txBody>
      </p:sp>
    </p:spTree>
    <p:extLst>
      <p:ext uri="{BB962C8B-B14F-4D97-AF65-F5344CB8AC3E}">
        <p14:creationId xmlns:p14="http://schemas.microsoft.com/office/powerpoint/2010/main" val="3698621741"/>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show="0">
  <p:cSld>
    <p:bg>
      <p:bgPr>
        <a:solidFill>
          <a:srgbClr val="CCFF99"/>
        </a:solidFill>
        <a:effectLst/>
      </p:bgPr>
    </p:bg>
    <p:spTree>
      <p:nvGrpSpPr>
        <p:cNvPr id="1" name="">
          <a:extLst>
            <a:ext uri="{FF2B5EF4-FFF2-40B4-BE49-F238E27FC236}">
              <a16:creationId xmlns:a16="http://schemas.microsoft.com/office/drawing/2014/main" id="{2C07C41B-BCC4-D371-5DA5-05E1C31F95A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F625C28-51B7-173F-BB09-0A86F2198C90}"/>
              </a:ext>
            </a:extLst>
          </p:cNvPr>
          <p:cNvSpPr>
            <a:spLocks noGrp="1"/>
          </p:cNvSpPr>
          <p:nvPr>
            <p:ph type="title"/>
          </p:nvPr>
        </p:nvSpPr>
        <p:spPr>
          <a:xfrm>
            <a:off x="380999" y="425886"/>
            <a:ext cx="8343901" cy="469726"/>
          </a:xfrm>
        </p:spPr>
        <p:txBody>
          <a:bodyPr/>
          <a:lstStyle/>
          <a:p>
            <a:r>
              <a:rPr lang="en-AU" dirty="0"/>
              <a:t>Weekly SST Anomaly (7 Oct – 13 Oct, 14 Oct – 20 Oct)</a:t>
            </a:r>
          </a:p>
        </p:txBody>
      </p:sp>
      <p:pic>
        <p:nvPicPr>
          <p:cNvPr id="6" name="Picture 5">
            <a:extLst>
              <a:ext uri="{FF2B5EF4-FFF2-40B4-BE49-F238E27FC236}">
                <a16:creationId xmlns:a16="http://schemas.microsoft.com/office/drawing/2014/main" id="{0289728B-4F8C-C0EF-118C-1812A2F43014}"/>
              </a:ext>
            </a:extLst>
          </p:cNvPr>
          <p:cNvPicPr>
            <a:picLocks noChangeAspect="1"/>
          </p:cNvPicPr>
          <p:nvPr/>
        </p:nvPicPr>
        <p:blipFill>
          <a:blip r:embed="rId3"/>
          <a:srcRect l="4646" t="24852" r="35758" b="43471"/>
          <a:stretch>
            <a:fillRect/>
          </a:stretch>
        </p:blipFill>
        <p:spPr>
          <a:xfrm>
            <a:off x="4055953" y="3422920"/>
            <a:ext cx="5088048" cy="2344137"/>
          </a:xfrm>
          <a:prstGeom prst="rect">
            <a:avLst/>
          </a:prstGeom>
        </p:spPr>
      </p:pic>
      <p:pic>
        <p:nvPicPr>
          <p:cNvPr id="8" name="Picture 7">
            <a:extLst>
              <a:ext uri="{FF2B5EF4-FFF2-40B4-BE49-F238E27FC236}">
                <a16:creationId xmlns:a16="http://schemas.microsoft.com/office/drawing/2014/main" id="{47DC9EC3-1F62-37CD-2F0B-9AF27E1216B3}"/>
              </a:ext>
            </a:extLst>
          </p:cNvPr>
          <p:cNvPicPr>
            <a:picLocks noChangeAspect="1"/>
          </p:cNvPicPr>
          <p:nvPr/>
        </p:nvPicPr>
        <p:blipFill>
          <a:blip r:embed="rId4"/>
          <a:srcRect l="3557" t="23870" r="36074" b="43716"/>
          <a:stretch>
            <a:fillRect/>
          </a:stretch>
        </p:blipFill>
        <p:spPr>
          <a:xfrm>
            <a:off x="4055952" y="975106"/>
            <a:ext cx="5088048" cy="2356569"/>
          </a:xfrm>
          <a:prstGeom prst="rect">
            <a:avLst/>
          </a:prstGeom>
        </p:spPr>
      </p:pic>
      <p:sp>
        <p:nvSpPr>
          <p:cNvPr id="9" name="TextBox 8">
            <a:extLst>
              <a:ext uri="{FF2B5EF4-FFF2-40B4-BE49-F238E27FC236}">
                <a16:creationId xmlns:a16="http://schemas.microsoft.com/office/drawing/2014/main" id="{686CA451-DA05-26CB-01F1-B312187C7DB1}"/>
              </a:ext>
            </a:extLst>
          </p:cNvPr>
          <p:cNvSpPr txBox="1"/>
          <p:nvPr/>
        </p:nvSpPr>
        <p:spPr>
          <a:xfrm>
            <a:off x="1749215" y="0"/>
            <a:ext cx="5231007" cy="276999"/>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Arial"/>
              </a:rPr>
              <a:t>Taken from</a:t>
            </a:r>
            <a:r>
              <a:rPr kumimoji="0" lang="en-GB" sz="1200" b="0" i="0" u="none" strike="noStrike" kern="1200" cap="none" spc="0" normalizeH="0" baseline="0" noProof="0" dirty="0">
                <a:ln>
                  <a:noFill/>
                </a:ln>
                <a:solidFill>
                  <a:srgbClr val="000000"/>
                </a:solidFill>
                <a:effectLst/>
                <a:uLnTx/>
                <a:uFillTx/>
                <a:latin typeface="Arial" panose="020B0604020202020204"/>
                <a:ea typeface="+mn-lt"/>
                <a:cs typeface="Arial" panose="020B0604020202020204"/>
              </a:rPr>
              <a:t>: https://www.bom.gov.au/climate/ocean/sst/#/anom/asia/weekly</a:t>
            </a:r>
            <a:endParaRPr kumimoji="0" lang="en-GB" sz="1200" b="0" i="0" u="none" strike="noStrike" kern="1200" cap="none" spc="0" normalizeH="0" baseline="0" noProof="0" dirty="0">
              <a:ln>
                <a:noFill/>
              </a:ln>
              <a:solidFill>
                <a:srgbClr val="000000"/>
              </a:solidFill>
              <a:effectLst/>
              <a:uLnTx/>
              <a:uFillTx/>
              <a:latin typeface="Arial" panose="020B0604020202020204"/>
              <a:ea typeface="+mn-ea"/>
              <a:cs typeface="Arial"/>
            </a:endParaRPr>
          </a:p>
        </p:txBody>
      </p:sp>
      <p:pic>
        <p:nvPicPr>
          <p:cNvPr id="11" name="Picture 10">
            <a:extLst>
              <a:ext uri="{FF2B5EF4-FFF2-40B4-BE49-F238E27FC236}">
                <a16:creationId xmlns:a16="http://schemas.microsoft.com/office/drawing/2014/main" id="{8D955431-3D55-59A1-D7D0-B8438CD097B4}"/>
              </a:ext>
            </a:extLst>
          </p:cNvPr>
          <p:cNvPicPr>
            <a:picLocks noChangeAspect="1"/>
          </p:cNvPicPr>
          <p:nvPr/>
        </p:nvPicPr>
        <p:blipFill>
          <a:blip r:embed="rId5"/>
          <a:stretch>
            <a:fillRect/>
          </a:stretch>
        </p:blipFill>
        <p:spPr>
          <a:xfrm>
            <a:off x="2480651" y="5852502"/>
            <a:ext cx="5676523" cy="758978"/>
          </a:xfrm>
          <a:prstGeom prst="rect">
            <a:avLst/>
          </a:prstGeom>
        </p:spPr>
      </p:pic>
      <p:sp>
        <p:nvSpPr>
          <p:cNvPr id="12" name="TextBox 11">
            <a:extLst>
              <a:ext uri="{FF2B5EF4-FFF2-40B4-BE49-F238E27FC236}">
                <a16:creationId xmlns:a16="http://schemas.microsoft.com/office/drawing/2014/main" id="{861ED7AE-2536-B411-1995-44A5B7213FE8}"/>
              </a:ext>
            </a:extLst>
          </p:cNvPr>
          <p:cNvSpPr txBox="1"/>
          <p:nvPr/>
        </p:nvSpPr>
        <p:spPr>
          <a:xfrm>
            <a:off x="6322902" y="2270458"/>
            <a:ext cx="338554" cy="369332"/>
          </a:xfrm>
          <a:prstGeom prst="rect">
            <a:avLst/>
          </a:prstGeom>
          <a:noFill/>
        </p:spPr>
        <p:txBody>
          <a:bodyPr wrap="none" rtlCol="0">
            <a:spAutoFit/>
          </a:bodyPr>
          <a:lstStyle/>
          <a:p>
            <a:r>
              <a:rPr lang="en-AU" b="1" dirty="0"/>
              <a:t>S</a:t>
            </a:r>
          </a:p>
        </p:txBody>
      </p:sp>
      <p:sp>
        <p:nvSpPr>
          <p:cNvPr id="13" name="TextBox 12">
            <a:extLst>
              <a:ext uri="{FF2B5EF4-FFF2-40B4-BE49-F238E27FC236}">
                <a16:creationId xmlns:a16="http://schemas.microsoft.com/office/drawing/2014/main" id="{9A09BAFB-12EC-76ED-AED5-4526A0C762CC}"/>
              </a:ext>
            </a:extLst>
          </p:cNvPr>
          <p:cNvSpPr txBox="1"/>
          <p:nvPr/>
        </p:nvSpPr>
        <p:spPr>
          <a:xfrm>
            <a:off x="6268581" y="4669627"/>
            <a:ext cx="338554" cy="369332"/>
          </a:xfrm>
          <a:prstGeom prst="rect">
            <a:avLst/>
          </a:prstGeom>
          <a:noFill/>
        </p:spPr>
        <p:txBody>
          <a:bodyPr wrap="none" rtlCol="0">
            <a:spAutoFit/>
          </a:bodyPr>
          <a:lstStyle/>
          <a:p>
            <a:r>
              <a:rPr lang="en-AU" b="1" dirty="0"/>
              <a:t>S</a:t>
            </a:r>
          </a:p>
        </p:txBody>
      </p:sp>
      <p:sp>
        <p:nvSpPr>
          <p:cNvPr id="14" name="TextBox 13">
            <a:extLst>
              <a:ext uri="{FF2B5EF4-FFF2-40B4-BE49-F238E27FC236}">
                <a16:creationId xmlns:a16="http://schemas.microsoft.com/office/drawing/2014/main" id="{2212AC74-E6F6-77FE-C4DF-61A113E898F0}"/>
              </a:ext>
            </a:extLst>
          </p:cNvPr>
          <p:cNvSpPr txBox="1"/>
          <p:nvPr/>
        </p:nvSpPr>
        <p:spPr>
          <a:xfrm>
            <a:off x="389300" y="995882"/>
            <a:ext cx="3657600" cy="1323439"/>
          </a:xfrm>
          <a:prstGeom prst="rect">
            <a:avLst/>
          </a:prstGeom>
          <a:noFill/>
        </p:spPr>
        <p:txBody>
          <a:bodyPr wrap="square" rtlCol="0">
            <a:spAutoFit/>
          </a:bodyPr>
          <a:lstStyle/>
          <a:p>
            <a:pPr algn="ctr"/>
            <a:r>
              <a:rPr lang="en-AU" sz="2000" dirty="0">
                <a:latin typeface="Calibri" panose="020F0502020204030204" pitchFamily="34" charset="0"/>
                <a:ea typeface="Calibri" panose="020F0502020204030204" pitchFamily="34" charset="0"/>
                <a:cs typeface="Calibri" panose="020F0502020204030204" pitchFamily="34" charset="0"/>
              </a:rPr>
              <a:t>Sea Surface Temperature Anomalies, 7-13</a:t>
            </a:r>
            <a:r>
              <a:rPr lang="en-AU" sz="2000" baseline="30000" dirty="0">
                <a:latin typeface="Calibri" panose="020F0502020204030204" pitchFamily="34" charset="0"/>
                <a:ea typeface="Calibri" panose="020F0502020204030204" pitchFamily="34" charset="0"/>
                <a:cs typeface="Calibri" panose="020F0502020204030204" pitchFamily="34" charset="0"/>
              </a:rPr>
              <a:t>th</a:t>
            </a:r>
            <a:r>
              <a:rPr lang="en-AU" sz="2000" dirty="0">
                <a:latin typeface="Calibri" panose="020F0502020204030204" pitchFamily="34" charset="0"/>
                <a:ea typeface="Calibri" panose="020F0502020204030204" pitchFamily="34" charset="0"/>
                <a:cs typeface="Calibri" panose="020F0502020204030204" pitchFamily="34" charset="0"/>
              </a:rPr>
              <a:t> October 2024</a:t>
            </a:r>
          </a:p>
          <a:p>
            <a:pPr algn="ctr"/>
            <a:endParaRPr lang="en-AU" sz="2000" dirty="0">
              <a:latin typeface="Calibri" panose="020F0502020204030204" pitchFamily="34" charset="0"/>
              <a:ea typeface="Calibri" panose="020F0502020204030204" pitchFamily="34" charset="0"/>
              <a:cs typeface="Calibri" panose="020F0502020204030204" pitchFamily="34" charset="0"/>
            </a:endParaRPr>
          </a:p>
          <a:p>
            <a:pPr algn="ctr"/>
            <a:r>
              <a:rPr lang="en-AU" sz="2000" dirty="0">
                <a:latin typeface="Calibri" panose="020F0502020204030204" pitchFamily="34" charset="0"/>
                <a:ea typeface="Calibri" panose="020F0502020204030204" pitchFamily="34" charset="0"/>
                <a:cs typeface="Calibri" panose="020F0502020204030204" pitchFamily="34" charset="0"/>
              </a:rPr>
              <a:t>Location of Singapore as "S"</a:t>
            </a:r>
          </a:p>
        </p:txBody>
      </p:sp>
      <p:sp>
        <p:nvSpPr>
          <p:cNvPr id="15" name="TextBox 14">
            <a:extLst>
              <a:ext uri="{FF2B5EF4-FFF2-40B4-BE49-F238E27FC236}">
                <a16:creationId xmlns:a16="http://schemas.microsoft.com/office/drawing/2014/main" id="{92B09EE7-FBE0-57C6-88FC-A3C0B80FDB19}"/>
              </a:ext>
            </a:extLst>
          </p:cNvPr>
          <p:cNvSpPr txBox="1"/>
          <p:nvPr/>
        </p:nvSpPr>
        <p:spPr>
          <a:xfrm>
            <a:off x="360631" y="3438808"/>
            <a:ext cx="3657600" cy="1015663"/>
          </a:xfrm>
          <a:prstGeom prst="rect">
            <a:avLst/>
          </a:prstGeom>
          <a:noFill/>
        </p:spPr>
        <p:txBody>
          <a:bodyPr wrap="square" rtlCol="0">
            <a:spAutoFit/>
          </a:bodyPr>
          <a:lstStyle/>
          <a:p>
            <a:pPr algn="ctr"/>
            <a:r>
              <a:rPr lang="en-AU" sz="2000" dirty="0">
                <a:latin typeface="Calibri" panose="020F0502020204030204" pitchFamily="34" charset="0"/>
                <a:ea typeface="Calibri" panose="020F0502020204030204" pitchFamily="34" charset="0"/>
                <a:cs typeface="Calibri" panose="020F0502020204030204" pitchFamily="34" charset="0"/>
              </a:rPr>
              <a:t>Sea Surface Temperature Anomalies, 14-20</a:t>
            </a:r>
            <a:r>
              <a:rPr lang="en-AU" sz="2000" baseline="30000" dirty="0">
                <a:latin typeface="Calibri" panose="020F0502020204030204" pitchFamily="34" charset="0"/>
                <a:ea typeface="Calibri" panose="020F0502020204030204" pitchFamily="34" charset="0"/>
                <a:cs typeface="Calibri" panose="020F0502020204030204" pitchFamily="34" charset="0"/>
              </a:rPr>
              <a:t>th</a:t>
            </a:r>
            <a:r>
              <a:rPr lang="en-AU" sz="2000" dirty="0">
                <a:latin typeface="Calibri" panose="020F0502020204030204" pitchFamily="34" charset="0"/>
                <a:ea typeface="Calibri" panose="020F0502020204030204" pitchFamily="34" charset="0"/>
                <a:cs typeface="Calibri" panose="020F0502020204030204" pitchFamily="34" charset="0"/>
              </a:rPr>
              <a:t> October 2024</a:t>
            </a:r>
          </a:p>
          <a:p>
            <a:pPr algn="ctr"/>
            <a:endParaRPr lang="en-AU" sz="2000" dirty="0">
              <a:latin typeface="Calibri" panose="020F0502020204030204" pitchFamily="34" charset="0"/>
              <a:ea typeface="Calibri" panose="020F0502020204030204" pitchFamily="34" charset="0"/>
              <a:cs typeface="Calibri" panose="020F0502020204030204" pitchFamily="34" charset="0"/>
            </a:endParaRPr>
          </a:p>
        </p:txBody>
      </p:sp>
      <p:sp>
        <p:nvSpPr>
          <p:cNvPr id="16" name="Rectangle 15">
            <a:extLst>
              <a:ext uri="{FF2B5EF4-FFF2-40B4-BE49-F238E27FC236}">
                <a16:creationId xmlns:a16="http://schemas.microsoft.com/office/drawing/2014/main" id="{5F75CA8E-820B-071F-3FCD-8890700B3785}"/>
              </a:ext>
            </a:extLst>
          </p:cNvPr>
          <p:cNvSpPr/>
          <p:nvPr/>
        </p:nvSpPr>
        <p:spPr>
          <a:xfrm>
            <a:off x="1258584" y="2494222"/>
            <a:ext cx="2011546" cy="8001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FFFFFF"/>
                </a:solidFill>
                <a:effectLst/>
                <a:uLnTx/>
                <a:uFillTx/>
                <a:latin typeface="Arial" panose="020B0604020202020204"/>
                <a:ea typeface="+mn-ea"/>
                <a:cs typeface="+mn-cs"/>
              </a:rPr>
              <a:t>About 1℃ higher SST Anomaly West of Borneo</a:t>
            </a:r>
          </a:p>
        </p:txBody>
      </p:sp>
      <p:sp>
        <p:nvSpPr>
          <p:cNvPr id="17" name="Rectangle 16">
            <a:extLst>
              <a:ext uri="{FF2B5EF4-FFF2-40B4-BE49-F238E27FC236}">
                <a16:creationId xmlns:a16="http://schemas.microsoft.com/office/drawing/2014/main" id="{18D678A6-732F-61AA-9B79-1E8788A56168}"/>
              </a:ext>
            </a:extLst>
          </p:cNvPr>
          <p:cNvSpPr/>
          <p:nvPr/>
        </p:nvSpPr>
        <p:spPr>
          <a:xfrm>
            <a:off x="1317374" y="4495038"/>
            <a:ext cx="1893951" cy="8001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FFFFFF"/>
                </a:solidFill>
                <a:effectLst/>
                <a:uLnTx/>
                <a:uFillTx/>
                <a:latin typeface="Arial" panose="020B0604020202020204"/>
                <a:ea typeface="+mn-ea"/>
                <a:cs typeface="+mn-cs"/>
              </a:rPr>
              <a:t>Favourable region for convection</a:t>
            </a:r>
          </a:p>
        </p:txBody>
      </p:sp>
      <p:sp>
        <p:nvSpPr>
          <p:cNvPr id="18" name="Oval 17">
            <a:extLst>
              <a:ext uri="{FF2B5EF4-FFF2-40B4-BE49-F238E27FC236}">
                <a16:creationId xmlns:a16="http://schemas.microsoft.com/office/drawing/2014/main" id="{1D0CAC89-B044-4511-0D78-EC9CA769CD61}"/>
              </a:ext>
            </a:extLst>
          </p:cNvPr>
          <p:cNvSpPr/>
          <p:nvPr/>
        </p:nvSpPr>
        <p:spPr>
          <a:xfrm>
            <a:off x="6572816" y="4725909"/>
            <a:ext cx="289711" cy="434566"/>
          </a:xfrm>
          <a:prstGeom prst="ellipse">
            <a:avLst/>
          </a:prstGeom>
          <a:noFill/>
          <a:ln w="31750">
            <a:solidFill>
              <a:srgbClr val="2461E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9" name="Oval 18">
            <a:extLst>
              <a:ext uri="{FF2B5EF4-FFF2-40B4-BE49-F238E27FC236}">
                <a16:creationId xmlns:a16="http://schemas.microsoft.com/office/drawing/2014/main" id="{6EBB80AE-D90E-E382-599E-3BD4D8BACA58}"/>
              </a:ext>
            </a:extLst>
          </p:cNvPr>
          <p:cNvSpPr/>
          <p:nvPr/>
        </p:nvSpPr>
        <p:spPr>
          <a:xfrm>
            <a:off x="6598467" y="2289018"/>
            <a:ext cx="289711" cy="434566"/>
          </a:xfrm>
          <a:prstGeom prst="ellipse">
            <a:avLst/>
          </a:prstGeom>
          <a:noFill/>
          <a:ln w="31750">
            <a:solidFill>
              <a:srgbClr val="2461E5"/>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extBox 1">
            <a:extLst>
              <a:ext uri="{FF2B5EF4-FFF2-40B4-BE49-F238E27FC236}">
                <a16:creationId xmlns:a16="http://schemas.microsoft.com/office/drawing/2014/main" id="{DEC7FD78-A641-5673-0709-63A61DD76D7B}"/>
              </a:ext>
            </a:extLst>
          </p:cNvPr>
          <p:cNvSpPr txBox="1"/>
          <p:nvPr/>
        </p:nvSpPr>
        <p:spPr>
          <a:xfrm>
            <a:off x="0" y="6334780"/>
            <a:ext cx="1863011" cy="523220"/>
          </a:xfrm>
          <a:prstGeom prst="rect">
            <a:avLst/>
          </a:prstGeom>
          <a:noFill/>
        </p:spPr>
        <p:txBody>
          <a:bodyPr wrap="none" rtlCol="0">
            <a:spAutoFit/>
          </a:bodyPr>
          <a:lstStyle/>
          <a:p>
            <a:r>
              <a:rPr lang="en-AU" sz="2800"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t>REFERENCE</a:t>
            </a:r>
          </a:p>
        </p:txBody>
      </p:sp>
    </p:spTree>
    <p:extLst>
      <p:ext uri="{BB962C8B-B14F-4D97-AF65-F5344CB8AC3E}">
        <p14:creationId xmlns:p14="http://schemas.microsoft.com/office/powerpoint/2010/main" val="19443121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4C9A41-24EA-0483-0D41-5342D239BB95}"/>
            </a:ext>
          </a:extLst>
        </p:cNvPr>
        <p:cNvGrpSpPr/>
        <p:nvPr/>
      </p:nvGrpSpPr>
      <p:grpSpPr>
        <a:xfrm>
          <a:off x="0" y="0"/>
          <a:ext cx="0" cy="0"/>
          <a:chOff x="0" y="0"/>
          <a:chExt cx="0" cy="0"/>
        </a:xfrm>
      </p:grpSpPr>
      <p:sp>
        <p:nvSpPr>
          <p:cNvPr id="550914" name="Date Placeholder 3">
            <a:extLst>
              <a:ext uri="{FF2B5EF4-FFF2-40B4-BE49-F238E27FC236}">
                <a16:creationId xmlns:a16="http://schemas.microsoft.com/office/drawing/2014/main" id="{3467A709-9071-C6ED-D586-2243A1F79A57}"/>
              </a:ext>
            </a:extLst>
          </p:cNvPr>
          <p:cNvSpPr txBox="1">
            <a:spLocks noChangeArrowheads="1"/>
          </p:cNvSpPr>
          <p:nvPr/>
        </p:nvSpPr>
        <p:spPr bwMode="auto">
          <a:xfrm>
            <a:off x="381000" y="6356350"/>
            <a:ext cx="21526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Georgia" panose="02040502050405020303" pitchFamily="18" charset="0"/>
              </a:defRPr>
            </a:lvl1pPr>
            <a:lvl2pPr marL="742950" indent="-285750" defTabSz="457200">
              <a:defRPr sz="2400">
                <a:solidFill>
                  <a:schemeClr val="tx1"/>
                </a:solidFill>
                <a:latin typeface="Georgia" panose="02040502050405020303" pitchFamily="18" charset="0"/>
              </a:defRPr>
            </a:lvl2pPr>
            <a:lvl3pPr marL="1143000" indent="-228600" defTabSz="457200">
              <a:defRPr sz="2400">
                <a:solidFill>
                  <a:schemeClr val="tx1"/>
                </a:solidFill>
                <a:latin typeface="Georgia" panose="02040502050405020303" pitchFamily="18" charset="0"/>
              </a:defRPr>
            </a:lvl3pPr>
            <a:lvl4pPr marL="1600200" indent="-228600" defTabSz="457200">
              <a:defRPr sz="2400">
                <a:solidFill>
                  <a:schemeClr val="tx1"/>
                </a:solidFill>
                <a:latin typeface="Georgia" panose="02040502050405020303" pitchFamily="18" charset="0"/>
              </a:defRPr>
            </a:lvl4pPr>
            <a:lvl5pPr marL="2057400" indent="-228600" defTabSz="457200">
              <a:defRPr sz="2400">
                <a:solidFill>
                  <a:schemeClr val="tx1"/>
                </a:solidFill>
                <a:latin typeface="Georgia" panose="02040502050405020303" pitchFamily="18" charset="0"/>
              </a:defRPr>
            </a:lvl5pPr>
            <a:lvl6pPr marL="2514600" indent="-228600" defTabSz="457200" eaLnBrk="0" fontAlgn="base" hangingPunct="0">
              <a:spcBef>
                <a:spcPct val="0"/>
              </a:spcBef>
              <a:spcAft>
                <a:spcPct val="0"/>
              </a:spcAft>
              <a:defRPr sz="2400">
                <a:solidFill>
                  <a:schemeClr val="tx1"/>
                </a:solidFill>
                <a:latin typeface="Georgia" panose="02040502050405020303" pitchFamily="18" charset="0"/>
              </a:defRPr>
            </a:lvl6pPr>
            <a:lvl7pPr marL="2971800" indent="-228600" defTabSz="457200" eaLnBrk="0" fontAlgn="base" hangingPunct="0">
              <a:spcBef>
                <a:spcPct val="0"/>
              </a:spcBef>
              <a:spcAft>
                <a:spcPct val="0"/>
              </a:spcAft>
              <a:defRPr sz="2400">
                <a:solidFill>
                  <a:schemeClr val="tx1"/>
                </a:solidFill>
                <a:latin typeface="Georgia" panose="02040502050405020303" pitchFamily="18" charset="0"/>
              </a:defRPr>
            </a:lvl7pPr>
            <a:lvl8pPr marL="3429000" indent="-228600" defTabSz="457200" eaLnBrk="0" fontAlgn="base" hangingPunct="0">
              <a:spcBef>
                <a:spcPct val="0"/>
              </a:spcBef>
              <a:spcAft>
                <a:spcPct val="0"/>
              </a:spcAft>
              <a:defRPr sz="2400">
                <a:solidFill>
                  <a:schemeClr val="tx1"/>
                </a:solidFill>
                <a:latin typeface="Georgia" panose="02040502050405020303" pitchFamily="18" charset="0"/>
              </a:defRPr>
            </a:lvl8pPr>
            <a:lvl9pPr marL="3886200" indent="-228600" defTabSz="457200" eaLnBrk="0" fontAlgn="base" hangingPunct="0">
              <a:spcBef>
                <a:spcPct val="0"/>
              </a:spcBef>
              <a:spcAft>
                <a:spcPct val="0"/>
              </a:spcAft>
              <a:defRPr sz="2400">
                <a:solidFill>
                  <a:schemeClr val="tx1"/>
                </a:solidFill>
                <a:latin typeface="Georgia" panose="02040502050405020303"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2461E5"/>
                </a:solidFill>
                <a:effectLst/>
                <a:uLnTx/>
                <a:uFillTx/>
                <a:latin typeface="Arial" panose="020B0604020202020204" pitchFamily="34" charset="0"/>
                <a:ea typeface="+mn-ea"/>
                <a:cs typeface="Arial" panose="020B0604020202020204" pitchFamily="34" charset="0"/>
              </a:rPr>
              <a:t>The Bureau of Meteorology</a:t>
            </a:r>
          </a:p>
        </p:txBody>
      </p:sp>
      <p:sp>
        <p:nvSpPr>
          <p:cNvPr id="550915" name="Title 1">
            <a:extLst>
              <a:ext uri="{FF2B5EF4-FFF2-40B4-BE49-F238E27FC236}">
                <a16:creationId xmlns:a16="http://schemas.microsoft.com/office/drawing/2014/main" id="{D0FDBE40-9CEF-B9D1-F151-A8D2397BA4EC}"/>
              </a:ext>
            </a:extLst>
          </p:cNvPr>
          <p:cNvSpPr txBox="1">
            <a:spLocks noChangeArrowheads="1"/>
          </p:cNvSpPr>
          <p:nvPr/>
        </p:nvSpPr>
        <p:spPr bwMode="auto">
          <a:xfrm>
            <a:off x="352425" y="533400"/>
            <a:ext cx="84169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eorgia" panose="02040502050405020303" pitchFamily="18" charset="0"/>
              </a:defRPr>
            </a:lvl1pPr>
            <a:lvl2pPr marL="742950" indent="-285750">
              <a:defRPr sz="2400">
                <a:solidFill>
                  <a:schemeClr val="tx1"/>
                </a:solidFill>
                <a:latin typeface="Georgia" panose="02040502050405020303" pitchFamily="18" charset="0"/>
              </a:defRPr>
            </a:lvl2pPr>
            <a:lvl3pPr marL="1143000" indent="-228600">
              <a:defRPr sz="2400">
                <a:solidFill>
                  <a:schemeClr val="tx1"/>
                </a:solidFill>
                <a:latin typeface="Georgia" panose="02040502050405020303" pitchFamily="18" charset="0"/>
              </a:defRPr>
            </a:lvl3pPr>
            <a:lvl4pPr marL="1600200" indent="-228600">
              <a:defRPr sz="2400">
                <a:solidFill>
                  <a:schemeClr val="tx1"/>
                </a:solidFill>
                <a:latin typeface="Georgia" panose="02040502050405020303" pitchFamily="18" charset="0"/>
              </a:defRPr>
            </a:lvl4pPr>
            <a:lvl5pPr marL="2057400" indent="-228600">
              <a:defRPr sz="2400">
                <a:solidFill>
                  <a:schemeClr val="tx1"/>
                </a:solidFill>
                <a:latin typeface="Georgia" panose="02040502050405020303" pitchFamily="18" charset="0"/>
              </a:defRPr>
            </a:lvl5pPr>
            <a:lvl6pPr marL="2514600" indent="-228600" eaLnBrk="0" fontAlgn="base" hangingPunct="0">
              <a:spcBef>
                <a:spcPct val="0"/>
              </a:spcBef>
              <a:spcAft>
                <a:spcPct val="0"/>
              </a:spcAft>
              <a:defRPr sz="2400">
                <a:solidFill>
                  <a:schemeClr val="tx1"/>
                </a:solidFill>
                <a:latin typeface="Georgia" panose="02040502050405020303" pitchFamily="18" charset="0"/>
              </a:defRPr>
            </a:lvl6pPr>
            <a:lvl7pPr marL="2971800" indent="-228600" eaLnBrk="0" fontAlgn="base" hangingPunct="0">
              <a:spcBef>
                <a:spcPct val="0"/>
              </a:spcBef>
              <a:spcAft>
                <a:spcPct val="0"/>
              </a:spcAft>
              <a:defRPr sz="2400">
                <a:solidFill>
                  <a:schemeClr val="tx1"/>
                </a:solidFill>
                <a:latin typeface="Georgia" panose="02040502050405020303" pitchFamily="18" charset="0"/>
              </a:defRPr>
            </a:lvl7pPr>
            <a:lvl8pPr marL="3429000" indent="-228600" eaLnBrk="0" fontAlgn="base" hangingPunct="0">
              <a:spcBef>
                <a:spcPct val="0"/>
              </a:spcBef>
              <a:spcAft>
                <a:spcPct val="0"/>
              </a:spcAft>
              <a:defRPr sz="2400">
                <a:solidFill>
                  <a:schemeClr val="tx1"/>
                </a:solidFill>
                <a:latin typeface="Georgia" panose="02040502050405020303" pitchFamily="18" charset="0"/>
              </a:defRPr>
            </a:lvl8pPr>
            <a:lvl9pPr marL="3886200" indent="-228600" eaLnBrk="0" fontAlgn="base" hangingPunct="0">
              <a:spcBef>
                <a:spcPct val="0"/>
              </a:spcBef>
              <a:spcAft>
                <a:spcPct val="0"/>
              </a:spcAft>
              <a:defRPr sz="2400">
                <a:solidFill>
                  <a:schemeClr val="tx1"/>
                </a:solidFill>
                <a:latin typeface="Georgia" panose="02040502050405020303" pitchFamily="18"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AU" altLang="en-US" sz="2500" b="1" i="0" u="none" strike="noStrike" kern="1200" cap="none" spc="0" normalizeH="0" baseline="0" noProof="0" dirty="0">
                <a:ln>
                  <a:noFill/>
                </a:ln>
                <a:solidFill>
                  <a:srgbClr val="2461E5"/>
                </a:solidFill>
                <a:effectLst/>
                <a:uLnTx/>
                <a:uFillTx/>
                <a:latin typeface="Calibri" panose="020F0502020204030204" pitchFamily="34" charset="0"/>
                <a:ea typeface="+mn-ea"/>
                <a:cs typeface="Calibri" panose="020F0502020204030204" pitchFamily="34" charset="0"/>
              </a:rPr>
              <a:t>Content</a:t>
            </a:r>
            <a:endParaRPr kumimoji="0" lang="en-US" altLang="en-US" sz="2500" b="1" i="0" u="none" strike="noStrike" kern="1200" cap="none" spc="0" normalizeH="0" baseline="0" noProof="0" dirty="0">
              <a:ln>
                <a:noFill/>
              </a:ln>
              <a:solidFill>
                <a:srgbClr val="2461E5"/>
              </a:solidFill>
              <a:effectLst/>
              <a:uLnTx/>
              <a:uFillTx/>
              <a:latin typeface="Calibri" panose="020F0502020204030204" pitchFamily="34" charset="0"/>
              <a:ea typeface="+mn-ea"/>
              <a:cs typeface="Calibri" panose="020F0502020204030204" pitchFamily="34" charset="0"/>
            </a:endParaRPr>
          </a:p>
        </p:txBody>
      </p:sp>
      <p:sp>
        <p:nvSpPr>
          <p:cNvPr id="540676" name="TextBox 1">
            <a:extLst>
              <a:ext uri="{FF2B5EF4-FFF2-40B4-BE49-F238E27FC236}">
                <a16:creationId xmlns:a16="http://schemas.microsoft.com/office/drawing/2014/main" id="{D624A209-4814-3B1D-3CEE-5C75B95C9058}"/>
              </a:ext>
            </a:extLst>
          </p:cNvPr>
          <p:cNvSpPr txBox="1">
            <a:spLocks noChangeArrowheads="1"/>
          </p:cNvSpPr>
          <p:nvPr/>
        </p:nvSpPr>
        <p:spPr bwMode="auto">
          <a:xfrm>
            <a:off x="904875" y="860425"/>
            <a:ext cx="7632733" cy="524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Georgia" panose="02040502050405020303" pitchFamily="18" charset="0"/>
              </a:defRPr>
            </a:lvl1pPr>
            <a:lvl2pPr marL="800100" indent="-342900">
              <a:defRPr sz="2400">
                <a:solidFill>
                  <a:schemeClr val="tx1"/>
                </a:solidFill>
                <a:latin typeface="Georgia" panose="02040502050405020303" pitchFamily="18" charset="0"/>
              </a:defRPr>
            </a:lvl2pPr>
            <a:lvl3pPr marL="1143000" indent="-228600">
              <a:defRPr sz="2400">
                <a:solidFill>
                  <a:schemeClr val="tx1"/>
                </a:solidFill>
                <a:latin typeface="Georgia" panose="02040502050405020303" pitchFamily="18" charset="0"/>
              </a:defRPr>
            </a:lvl3pPr>
            <a:lvl4pPr marL="1600200" indent="-228600">
              <a:defRPr sz="2400">
                <a:solidFill>
                  <a:schemeClr val="tx1"/>
                </a:solidFill>
                <a:latin typeface="Georgia" panose="02040502050405020303" pitchFamily="18" charset="0"/>
              </a:defRPr>
            </a:lvl4pPr>
            <a:lvl5pPr marL="2057400" indent="-228600">
              <a:defRPr sz="2400">
                <a:solidFill>
                  <a:schemeClr val="tx1"/>
                </a:solidFill>
                <a:latin typeface="Georgia" panose="02040502050405020303" pitchFamily="18" charset="0"/>
              </a:defRPr>
            </a:lvl5pPr>
            <a:lvl6pPr marL="2514600" indent="-228600" eaLnBrk="0" fontAlgn="base" hangingPunct="0">
              <a:spcBef>
                <a:spcPct val="0"/>
              </a:spcBef>
              <a:spcAft>
                <a:spcPct val="0"/>
              </a:spcAft>
              <a:defRPr sz="2400">
                <a:solidFill>
                  <a:schemeClr val="tx1"/>
                </a:solidFill>
                <a:latin typeface="Georgia" panose="02040502050405020303" pitchFamily="18" charset="0"/>
              </a:defRPr>
            </a:lvl6pPr>
            <a:lvl7pPr marL="2971800" indent="-228600" eaLnBrk="0" fontAlgn="base" hangingPunct="0">
              <a:spcBef>
                <a:spcPct val="0"/>
              </a:spcBef>
              <a:spcAft>
                <a:spcPct val="0"/>
              </a:spcAft>
              <a:defRPr sz="2400">
                <a:solidFill>
                  <a:schemeClr val="tx1"/>
                </a:solidFill>
                <a:latin typeface="Georgia" panose="02040502050405020303" pitchFamily="18" charset="0"/>
              </a:defRPr>
            </a:lvl7pPr>
            <a:lvl8pPr marL="3429000" indent="-228600" eaLnBrk="0" fontAlgn="base" hangingPunct="0">
              <a:spcBef>
                <a:spcPct val="0"/>
              </a:spcBef>
              <a:spcAft>
                <a:spcPct val="0"/>
              </a:spcAft>
              <a:defRPr sz="2400">
                <a:solidFill>
                  <a:schemeClr val="tx1"/>
                </a:solidFill>
                <a:latin typeface="Georgia" panose="02040502050405020303" pitchFamily="18" charset="0"/>
              </a:defRPr>
            </a:lvl8pPr>
            <a:lvl9pPr marL="3886200" indent="-228600" eaLnBrk="0" fontAlgn="base" hangingPunct="0">
              <a:spcBef>
                <a:spcPct val="0"/>
              </a:spcBef>
              <a:spcAft>
                <a:spcPct val="0"/>
              </a:spcAft>
              <a:defRPr sz="2400">
                <a:solidFill>
                  <a:schemeClr val="tx1"/>
                </a:solidFill>
                <a:latin typeface="Georgia" panose="02040502050405020303" pitchFamily="18" charset="0"/>
              </a:defRPr>
            </a:lvl9pPr>
          </a:lstStyle>
          <a:p>
            <a:pPr marL="457200" marR="0" lvl="0" indent="-457200" algn="l" defTabSz="914400" rtl="0" eaLnBrk="0" fontAlgn="base" latinLnBrk="0" hangingPunct="0">
              <a:lnSpc>
                <a:spcPct val="100000"/>
              </a:lnSpc>
              <a:spcBef>
                <a:spcPts val="600"/>
              </a:spcBef>
              <a:spcAft>
                <a:spcPct val="0"/>
              </a:spcAft>
              <a:buClrTx/>
              <a:buSzTx/>
              <a:buFont typeface="+mj-lt"/>
              <a:buAutoNum type="arabicPeriod"/>
              <a:tabLst/>
              <a:defRPr/>
            </a:pPr>
            <a:r>
              <a:rPr kumimoji="0" lang="en-AU" sz="2000" b="1"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What happened</a:t>
            </a:r>
          </a:p>
          <a:p>
            <a:pPr marL="1028700" marR="0" lvl="1" indent="-571500" algn="l" defTabSz="914400" rtl="0" eaLnBrk="0" fontAlgn="base" latinLnBrk="0" hangingPunct="0">
              <a:lnSpc>
                <a:spcPct val="100000"/>
              </a:lnSpc>
              <a:spcBef>
                <a:spcPts val="600"/>
              </a:spcBef>
              <a:spcAft>
                <a:spcPct val="0"/>
              </a:spcAft>
              <a:buClrTx/>
              <a:buSzTx/>
              <a:buFont typeface="+mj-lt"/>
              <a:buAutoNum type="romanLcPeriod"/>
              <a:tabLst/>
              <a:defRPr/>
            </a:pPr>
            <a:r>
              <a:rPr kumimoji="0" lang="en-AU" sz="2000" b="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Impact of the event</a:t>
            </a:r>
          </a:p>
          <a:p>
            <a:pPr marL="1028700" marR="0" lvl="1" indent="-571500" algn="l" defTabSz="914400" rtl="0" eaLnBrk="0" fontAlgn="base" latinLnBrk="0" hangingPunct="0">
              <a:lnSpc>
                <a:spcPct val="100000"/>
              </a:lnSpc>
              <a:spcBef>
                <a:spcPts val="600"/>
              </a:spcBef>
              <a:spcAft>
                <a:spcPct val="0"/>
              </a:spcAft>
              <a:buClrTx/>
              <a:buSzTx/>
              <a:buFont typeface="+mj-lt"/>
              <a:buAutoNum type="romanLcPeriod"/>
              <a:tabLst/>
              <a:defRPr/>
            </a:pPr>
            <a:r>
              <a:rPr kumimoji="0" lang="en-AU" sz="2000" b="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Observations</a:t>
            </a:r>
          </a:p>
          <a:p>
            <a:pPr marL="1028700" marR="0" lvl="1" indent="-571500" algn="l" defTabSz="914400" rtl="0" eaLnBrk="0" fontAlgn="base" latinLnBrk="0" hangingPunct="0">
              <a:lnSpc>
                <a:spcPct val="100000"/>
              </a:lnSpc>
              <a:spcBef>
                <a:spcPts val="600"/>
              </a:spcBef>
              <a:spcAft>
                <a:spcPct val="0"/>
              </a:spcAft>
              <a:buClrTx/>
              <a:buSzTx/>
              <a:buFont typeface="+mj-lt"/>
              <a:buAutoNum type="romanLcPeriod"/>
              <a:tabLst/>
              <a:defRPr/>
            </a:pPr>
            <a:r>
              <a:rPr kumimoji="0" lang="en-AU" sz="2000" b="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Climatology</a:t>
            </a:r>
          </a:p>
          <a:p>
            <a:pPr marL="457200" marR="0" lvl="1" indent="0" algn="l" defTabSz="914400" rtl="0" eaLnBrk="0" fontAlgn="base" latinLnBrk="0" hangingPunct="0">
              <a:lnSpc>
                <a:spcPct val="100000"/>
              </a:lnSpc>
              <a:spcBef>
                <a:spcPts val="600"/>
              </a:spcBef>
              <a:spcAft>
                <a:spcPct val="0"/>
              </a:spcAft>
              <a:buClrTx/>
              <a:buSzTx/>
              <a:buFontTx/>
              <a:buNone/>
              <a:tabLst/>
              <a:defRPr/>
            </a:pPr>
            <a:endParaRPr kumimoji="0" lang="en-AU" sz="2000" b="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base" latinLnBrk="0" hangingPunct="1">
              <a:lnSpc>
                <a:spcPct val="100000"/>
              </a:lnSpc>
              <a:spcBef>
                <a:spcPct val="0"/>
              </a:spcBef>
              <a:spcAft>
                <a:spcPts val="600"/>
              </a:spcAft>
              <a:buClrTx/>
              <a:buSzTx/>
              <a:buFont typeface="Arial" panose="020B0604020202020204" pitchFamily="34" charset="0"/>
              <a:buAutoNum type="arabicPeriod"/>
              <a:tabLst/>
              <a:defRPr/>
            </a:pPr>
            <a:r>
              <a:rPr kumimoji="0" lang="en-AU" altLang="en-US" sz="2000" b="1" i="0" u="none" strike="noStrike" kern="1200" cap="none" spc="0" normalizeH="0" baseline="0" noProof="0" dirty="0">
                <a:ln>
                  <a:noFill/>
                </a:ln>
                <a:solidFill>
                  <a:srgbClr val="FF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Why did the event occur?</a:t>
            </a:r>
          </a:p>
          <a:p>
            <a:pPr marL="971550" marR="0" lvl="1" indent="-514350" algn="l" defTabSz="914400" rtl="0" eaLnBrk="1" fontAlgn="base" latinLnBrk="0" hangingPunct="1">
              <a:lnSpc>
                <a:spcPct val="100000"/>
              </a:lnSpc>
              <a:spcBef>
                <a:spcPct val="0"/>
              </a:spcBef>
              <a:spcAft>
                <a:spcPts val="600"/>
              </a:spcAft>
              <a:buClrTx/>
              <a:buSzTx/>
              <a:buFont typeface="+mj-lt"/>
              <a:buAutoNum type="romanLcPeriod"/>
              <a:tabLst/>
              <a:defRPr/>
            </a:pPr>
            <a:r>
              <a:rPr kumimoji="0" lang="en-AU" altLang="en-US" sz="2000" b="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Climate Drivers and Tropical Waves</a:t>
            </a:r>
          </a:p>
          <a:p>
            <a:pPr marL="971550" marR="0" lvl="1" indent="-514350" algn="l" defTabSz="914400" rtl="0" eaLnBrk="1" fontAlgn="base" latinLnBrk="0" hangingPunct="1">
              <a:lnSpc>
                <a:spcPct val="100000"/>
              </a:lnSpc>
              <a:spcBef>
                <a:spcPct val="0"/>
              </a:spcBef>
              <a:spcAft>
                <a:spcPts val="600"/>
              </a:spcAft>
              <a:buClrTx/>
              <a:buSzTx/>
              <a:buFont typeface="+mj-lt"/>
              <a:buAutoNum type="romanLcPeriod"/>
              <a:tabLst/>
              <a:defRPr/>
            </a:pPr>
            <a:r>
              <a:rPr kumimoji="0" lang="en-AU" altLang="en-US" sz="2000" b="1" i="0" u="none" strike="noStrike" kern="1200" cap="none" spc="0" normalizeH="0" baseline="0" noProof="0" dirty="0">
                <a:ln>
                  <a:noFill/>
                </a:ln>
                <a:solidFill>
                  <a:srgbClr val="FF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Satellite imagery and identifying the Drivers of the Weather</a:t>
            </a:r>
          </a:p>
          <a:p>
            <a:pPr marL="971550" marR="0" lvl="1" indent="-514350" algn="l" defTabSz="914400" rtl="0" eaLnBrk="1" fontAlgn="base" latinLnBrk="0" hangingPunct="1">
              <a:lnSpc>
                <a:spcPct val="100000"/>
              </a:lnSpc>
              <a:spcBef>
                <a:spcPct val="0"/>
              </a:spcBef>
              <a:spcAft>
                <a:spcPts val="600"/>
              </a:spcAft>
              <a:buClrTx/>
              <a:buSzTx/>
              <a:buFont typeface="+mj-lt"/>
              <a:buAutoNum type="romanLcPeriod"/>
              <a:tabLst/>
              <a:defRPr/>
            </a:pPr>
            <a:r>
              <a:rPr kumimoji="0" lang="en-AU" altLang="en-US" sz="2000" b="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Evolution of the event (satellite imagery, RADAR and lightning data, surface and upper air observations).</a:t>
            </a:r>
          </a:p>
          <a:p>
            <a:pPr marL="457200" marR="0" lvl="1" indent="0" algn="l" defTabSz="914400" rtl="0" eaLnBrk="1" fontAlgn="base" latinLnBrk="0" hangingPunct="1">
              <a:lnSpc>
                <a:spcPct val="100000"/>
              </a:lnSpc>
              <a:spcBef>
                <a:spcPct val="0"/>
              </a:spcBef>
              <a:spcAft>
                <a:spcPts val="600"/>
              </a:spcAft>
              <a:buClrTx/>
              <a:buSzTx/>
              <a:buFontTx/>
              <a:buNone/>
              <a:tabLst/>
              <a:defRPr/>
            </a:pPr>
            <a:endParaRPr kumimoji="0" lang="en-AU" altLang="en-US" sz="2000" b="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base" latinLnBrk="0" hangingPunct="1">
              <a:lnSpc>
                <a:spcPct val="100000"/>
              </a:lnSpc>
              <a:spcBef>
                <a:spcPct val="0"/>
              </a:spcBef>
              <a:spcAft>
                <a:spcPts val="600"/>
              </a:spcAft>
              <a:buClrTx/>
              <a:buSzTx/>
              <a:buFont typeface="Arial" panose="020B0604020202020204" pitchFamily="34" charset="0"/>
              <a:buAutoNum type="arabicPeriod"/>
              <a:tabLst/>
              <a:defRPr/>
            </a:pPr>
            <a:r>
              <a:rPr kumimoji="0" lang="en-AU" altLang="en-US" sz="2000" b="1"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Performance of NWP in anticipating the event. </a:t>
            </a:r>
          </a:p>
          <a:p>
            <a:pPr marL="971550" marR="0" lvl="1" indent="-514350" algn="l" defTabSz="914400" rtl="0" eaLnBrk="1" fontAlgn="base" latinLnBrk="0" hangingPunct="1">
              <a:lnSpc>
                <a:spcPct val="100000"/>
              </a:lnSpc>
              <a:spcBef>
                <a:spcPct val="0"/>
              </a:spcBef>
              <a:spcAft>
                <a:spcPts val="600"/>
              </a:spcAft>
              <a:buClrTx/>
              <a:buSzTx/>
              <a:buFont typeface="+mj-lt"/>
              <a:buAutoNum type="romanLcPeriod"/>
              <a:tabLst/>
              <a:defRPr/>
            </a:pPr>
            <a:r>
              <a:rPr kumimoji="0" lang="en-AU" altLang="en-US" sz="2000" b="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Eng Hong and Justin to provide input</a:t>
            </a:r>
          </a:p>
          <a:p>
            <a:pPr marL="342900" marR="0" lvl="0" indent="-342900" algn="l" defTabSz="914400" rtl="0" eaLnBrk="1" fontAlgn="base" latinLnBrk="0" hangingPunct="1">
              <a:lnSpc>
                <a:spcPct val="100000"/>
              </a:lnSpc>
              <a:spcBef>
                <a:spcPct val="0"/>
              </a:spcBef>
              <a:spcAft>
                <a:spcPts val="600"/>
              </a:spcAft>
              <a:buClrTx/>
              <a:buSzTx/>
              <a:buFont typeface="Arial" panose="020B0604020202020204" pitchFamily="34" charset="0"/>
              <a:buAutoNum type="arabicPeriod"/>
              <a:tabLst/>
              <a:defRPr/>
            </a:pPr>
            <a:r>
              <a:rPr kumimoji="0" lang="en-AU" altLang="en-US" sz="2000" b="1"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Summary</a:t>
            </a:r>
          </a:p>
        </p:txBody>
      </p:sp>
    </p:spTree>
    <p:extLst>
      <p:ext uri="{BB962C8B-B14F-4D97-AF65-F5344CB8AC3E}">
        <p14:creationId xmlns:p14="http://schemas.microsoft.com/office/powerpoint/2010/main" val="2036135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B9B95280-5497-C918-E508-FB973E33D2DA}"/>
              </a:ext>
            </a:extLst>
          </p:cNvPr>
          <p:cNvSpPr>
            <a:spLocks noGrp="1"/>
          </p:cNvSpPr>
          <p:nvPr>
            <p:ph type="title"/>
          </p:nvPr>
        </p:nvSpPr>
        <p:spPr>
          <a:xfrm>
            <a:off x="543936" y="416159"/>
            <a:ext cx="6676813" cy="469726"/>
          </a:xfrm>
        </p:spPr>
        <p:txBody>
          <a:bodyPr/>
          <a:lstStyle/>
          <a:p>
            <a:r>
              <a:rPr lang="en-AU" sz="2400" b="0" dirty="0">
                <a:solidFill>
                  <a:schemeClr val="tx1"/>
                </a:solidFill>
              </a:rPr>
              <a:t>ii. Observations – Satellite derived products</a:t>
            </a:r>
          </a:p>
        </p:txBody>
      </p:sp>
      <p:sp>
        <p:nvSpPr>
          <p:cNvPr id="5" name="Title 2">
            <a:extLst>
              <a:ext uri="{FF2B5EF4-FFF2-40B4-BE49-F238E27FC236}">
                <a16:creationId xmlns:a16="http://schemas.microsoft.com/office/drawing/2014/main" id="{69D6BCE8-D4AC-19B3-AD13-52CFC65C5019}"/>
              </a:ext>
            </a:extLst>
          </p:cNvPr>
          <p:cNvSpPr txBox="1">
            <a:spLocks/>
          </p:cNvSpPr>
          <p:nvPr/>
        </p:nvSpPr>
        <p:spPr>
          <a:xfrm>
            <a:off x="0" y="43709"/>
            <a:ext cx="3192295" cy="469726"/>
          </a:xfrm>
          <a:prstGeom prst="rect">
            <a:avLst/>
          </a:prstGeom>
        </p:spPr>
        <p:txBody>
          <a:bodyPr/>
          <a:lstStyle>
            <a:lvl1pPr algn="l" rtl="0" eaLnBrk="0" fontAlgn="base" hangingPunct="0">
              <a:lnSpc>
                <a:spcPct val="90000"/>
              </a:lnSpc>
              <a:spcBef>
                <a:spcPct val="0"/>
              </a:spcBef>
              <a:spcAft>
                <a:spcPct val="0"/>
              </a:spcAft>
              <a:defRPr sz="2500" b="1" i="0" kern="1200">
                <a:solidFill>
                  <a:schemeClr val="accent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9pPr>
          </a:lstStyle>
          <a:p>
            <a:pPr defTabSz="914400"/>
            <a:r>
              <a:rPr lang="en-AU" sz="2400" dirty="0"/>
              <a:t>1. What happened?</a:t>
            </a:r>
          </a:p>
        </p:txBody>
      </p:sp>
      <p:sp>
        <p:nvSpPr>
          <p:cNvPr id="9" name="TextBox 8">
            <a:extLst>
              <a:ext uri="{FF2B5EF4-FFF2-40B4-BE49-F238E27FC236}">
                <a16:creationId xmlns:a16="http://schemas.microsoft.com/office/drawing/2014/main" id="{F43AB25A-CE4D-B3C6-FA81-68FDE33942DF}"/>
              </a:ext>
            </a:extLst>
          </p:cNvPr>
          <p:cNvSpPr txBox="1"/>
          <p:nvPr/>
        </p:nvSpPr>
        <p:spPr>
          <a:xfrm>
            <a:off x="1596147" y="816293"/>
            <a:ext cx="5812276" cy="646331"/>
          </a:xfrm>
          <a:prstGeom prst="rect">
            <a:avLst/>
          </a:prstGeom>
          <a:noFill/>
        </p:spPr>
        <p:txBody>
          <a:bodyPr wrap="square">
            <a:spAutoFit/>
          </a:bodyPr>
          <a:lstStyle/>
          <a:p>
            <a:r>
              <a:rPr lang="en-AU" sz="1800" b="0" dirty="0">
                <a:cs typeface="Calibri" panose="020F0502020204030204" pitchFamily="34" charset="0"/>
              </a:rPr>
              <a:t>MIMIC Total Precipitable Water, </a:t>
            </a:r>
          </a:p>
          <a:p>
            <a:r>
              <a:rPr lang="en-AU" sz="1800" b="0" dirty="0">
                <a:cs typeface="Calibri" panose="020F0502020204030204" pitchFamily="34" charset="0"/>
              </a:rPr>
              <a:t>1000UTC 13th to 0200UTC 14th October 2024</a:t>
            </a:r>
            <a:endParaRPr lang="en-AU" dirty="0"/>
          </a:p>
        </p:txBody>
      </p:sp>
      <p:grpSp>
        <p:nvGrpSpPr>
          <p:cNvPr id="10" name="Group 9">
            <a:extLst>
              <a:ext uri="{FF2B5EF4-FFF2-40B4-BE49-F238E27FC236}">
                <a16:creationId xmlns:a16="http://schemas.microsoft.com/office/drawing/2014/main" id="{19C711E1-4AF3-F8A3-644A-4686087C59EA}"/>
              </a:ext>
            </a:extLst>
          </p:cNvPr>
          <p:cNvGrpSpPr/>
          <p:nvPr/>
        </p:nvGrpSpPr>
        <p:grpSpPr>
          <a:xfrm>
            <a:off x="637917" y="1462624"/>
            <a:ext cx="7868165" cy="4821045"/>
            <a:chOff x="701903" y="1109178"/>
            <a:chExt cx="8140244" cy="5268293"/>
          </a:xfrm>
        </p:grpSpPr>
        <p:pic>
          <p:nvPicPr>
            <p:cNvPr id="11" name="Picture 10" descr="A map of the world&#10;&#10;Description automatically generated">
              <a:extLst>
                <a:ext uri="{FF2B5EF4-FFF2-40B4-BE49-F238E27FC236}">
                  <a16:creationId xmlns:a16="http://schemas.microsoft.com/office/drawing/2014/main" id="{A1FA4F0C-31D1-0A21-2E8D-67B96D31101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1903" y="1109178"/>
              <a:ext cx="8140244" cy="5268293"/>
            </a:xfrm>
            <a:prstGeom prst="rect">
              <a:avLst/>
            </a:prstGeom>
          </p:spPr>
        </p:pic>
        <p:pic>
          <p:nvPicPr>
            <p:cNvPr id="12" name="Picture 11" descr="A map of the north and south america&#10;&#10;Description automatically generated">
              <a:extLst>
                <a:ext uri="{FF2B5EF4-FFF2-40B4-BE49-F238E27FC236}">
                  <a16:creationId xmlns:a16="http://schemas.microsoft.com/office/drawing/2014/main" id="{36C7AE32-4B62-FD97-B9A4-298B4CD267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5875" y="2870929"/>
              <a:ext cx="3771900" cy="3215545"/>
            </a:xfrm>
            <a:prstGeom prst="rect">
              <a:avLst/>
            </a:prstGeom>
          </p:spPr>
        </p:pic>
        <p:sp>
          <p:nvSpPr>
            <p:cNvPr id="13" name="TextBox 12">
              <a:extLst>
                <a:ext uri="{FF2B5EF4-FFF2-40B4-BE49-F238E27FC236}">
                  <a16:creationId xmlns:a16="http://schemas.microsoft.com/office/drawing/2014/main" id="{8D213B60-6E23-B96F-D9BC-BFEF7C4633FA}"/>
                </a:ext>
              </a:extLst>
            </p:cNvPr>
            <p:cNvSpPr txBox="1"/>
            <p:nvPr/>
          </p:nvSpPr>
          <p:spPr>
            <a:xfrm>
              <a:off x="2841592" y="4477928"/>
              <a:ext cx="33855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rPr>
                <a:t>S</a:t>
              </a:r>
            </a:p>
          </p:txBody>
        </p:sp>
        <p:sp>
          <p:nvSpPr>
            <p:cNvPr id="14" name="Oval 13">
              <a:extLst>
                <a:ext uri="{FF2B5EF4-FFF2-40B4-BE49-F238E27FC236}">
                  <a16:creationId xmlns:a16="http://schemas.microsoft.com/office/drawing/2014/main" id="{419FF91B-6D87-B4FD-B804-43950616E429}"/>
                </a:ext>
              </a:extLst>
            </p:cNvPr>
            <p:cNvSpPr/>
            <p:nvPr/>
          </p:nvSpPr>
          <p:spPr>
            <a:xfrm>
              <a:off x="2562225" y="4181475"/>
              <a:ext cx="900000" cy="900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15" name="TextBox 14">
            <a:extLst>
              <a:ext uri="{FF2B5EF4-FFF2-40B4-BE49-F238E27FC236}">
                <a16:creationId xmlns:a16="http://schemas.microsoft.com/office/drawing/2014/main" id="{A8160C86-5EC7-7D23-45D4-F19CFE95D10D}"/>
              </a:ext>
            </a:extLst>
          </p:cNvPr>
          <p:cNvSpPr txBox="1"/>
          <p:nvPr/>
        </p:nvSpPr>
        <p:spPr>
          <a:xfrm>
            <a:off x="3388935" y="6303341"/>
            <a:ext cx="2366128" cy="276999"/>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animation courtesy SSEC / CIMSS</a:t>
            </a:r>
          </a:p>
        </p:txBody>
      </p:sp>
      <p:grpSp>
        <p:nvGrpSpPr>
          <p:cNvPr id="7" name="Group 6">
            <a:extLst>
              <a:ext uri="{FF2B5EF4-FFF2-40B4-BE49-F238E27FC236}">
                <a16:creationId xmlns:a16="http://schemas.microsoft.com/office/drawing/2014/main" id="{C71082B8-96B4-B570-AEC9-DB263BC4646B}"/>
              </a:ext>
            </a:extLst>
          </p:cNvPr>
          <p:cNvGrpSpPr/>
          <p:nvPr/>
        </p:nvGrpSpPr>
        <p:grpSpPr>
          <a:xfrm>
            <a:off x="170821" y="4290646"/>
            <a:ext cx="2893926" cy="2567354"/>
            <a:chOff x="170821" y="4290646"/>
            <a:chExt cx="2893926" cy="2567354"/>
          </a:xfrm>
        </p:grpSpPr>
        <p:sp>
          <p:nvSpPr>
            <p:cNvPr id="2" name="Oval 1">
              <a:extLst>
                <a:ext uri="{FF2B5EF4-FFF2-40B4-BE49-F238E27FC236}">
                  <a16:creationId xmlns:a16="http://schemas.microsoft.com/office/drawing/2014/main" id="{9F074B4D-E5D6-2BAD-FBB1-C20D635E7F7E}"/>
                </a:ext>
              </a:extLst>
            </p:cNvPr>
            <p:cNvSpPr/>
            <p:nvPr/>
          </p:nvSpPr>
          <p:spPr>
            <a:xfrm>
              <a:off x="803868" y="4290646"/>
              <a:ext cx="1939332" cy="1617785"/>
            </a:xfrm>
            <a:prstGeom prst="ellipse">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TextBox 2">
              <a:extLst>
                <a:ext uri="{FF2B5EF4-FFF2-40B4-BE49-F238E27FC236}">
                  <a16:creationId xmlns:a16="http://schemas.microsoft.com/office/drawing/2014/main" id="{B1CD58DE-3189-2493-66FD-3A399E4B6A4D}"/>
                </a:ext>
              </a:extLst>
            </p:cNvPr>
            <p:cNvSpPr txBox="1"/>
            <p:nvPr/>
          </p:nvSpPr>
          <p:spPr>
            <a:xfrm>
              <a:off x="170821" y="6211669"/>
              <a:ext cx="2893926" cy="646331"/>
            </a:xfrm>
            <a:prstGeom prst="rect">
              <a:avLst/>
            </a:prstGeom>
            <a:noFill/>
          </p:spPr>
          <p:txBody>
            <a:bodyPr wrap="square" rtlCol="0">
              <a:spAutoFit/>
            </a:bodyPr>
            <a:lstStyle/>
            <a:p>
              <a:pPr algn="ctr"/>
              <a:r>
                <a:rPr lang="en-AU" dirty="0">
                  <a:highlight>
                    <a:srgbClr val="FFFF00"/>
                  </a:highlight>
                  <a:latin typeface="Calibri" panose="020F0502020204030204" pitchFamily="34" charset="0"/>
                  <a:ea typeface="Calibri" panose="020F0502020204030204" pitchFamily="34" charset="0"/>
                  <a:cs typeface="Calibri" panose="020F0502020204030204" pitchFamily="34" charset="0"/>
                </a:rPr>
                <a:t>Clockwise rotation through here</a:t>
              </a:r>
            </a:p>
          </p:txBody>
        </p:sp>
        <p:cxnSp>
          <p:nvCxnSpPr>
            <p:cNvPr id="6" name="Straight Arrow Connector 5">
              <a:extLst>
                <a:ext uri="{FF2B5EF4-FFF2-40B4-BE49-F238E27FC236}">
                  <a16:creationId xmlns:a16="http://schemas.microsoft.com/office/drawing/2014/main" id="{3EBE7C91-11AA-81AD-6E01-2C6861E94204}"/>
                </a:ext>
              </a:extLst>
            </p:cNvPr>
            <p:cNvCxnSpPr>
              <a:cxnSpLocks/>
              <a:stCxn id="3" idx="0"/>
            </p:cNvCxnSpPr>
            <p:nvPr/>
          </p:nvCxnSpPr>
          <p:spPr>
            <a:xfrm flipV="1">
              <a:off x="1617784" y="5236980"/>
              <a:ext cx="281354" cy="974689"/>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 7">
            <a:extLst>
              <a:ext uri="{FF2B5EF4-FFF2-40B4-BE49-F238E27FC236}">
                <a16:creationId xmlns:a16="http://schemas.microsoft.com/office/drawing/2014/main" id="{72DCF232-22CF-6231-C099-71DC71DC5449}"/>
              </a:ext>
            </a:extLst>
          </p:cNvPr>
          <p:cNvGrpSpPr/>
          <p:nvPr/>
        </p:nvGrpSpPr>
        <p:grpSpPr>
          <a:xfrm>
            <a:off x="3033327" y="4079631"/>
            <a:ext cx="2675741" cy="1467059"/>
            <a:chOff x="3033327" y="4079631"/>
            <a:chExt cx="2675741" cy="1467059"/>
          </a:xfrm>
        </p:grpSpPr>
        <p:cxnSp>
          <p:nvCxnSpPr>
            <p:cNvPr id="17" name="Straight Arrow Connector 16">
              <a:extLst>
                <a:ext uri="{FF2B5EF4-FFF2-40B4-BE49-F238E27FC236}">
                  <a16:creationId xmlns:a16="http://schemas.microsoft.com/office/drawing/2014/main" id="{0A87DE13-9040-9150-961E-0CCB7E7CCD95}"/>
                </a:ext>
              </a:extLst>
            </p:cNvPr>
            <p:cNvCxnSpPr>
              <a:cxnSpLocks/>
              <a:endCxn id="13" idx="3"/>
            </p:cNvCxnSpPr>
            <p:nvPr/>
          </p:nvCxnSpPr>
          <p:spPr>
            <a:xfrm flipH="1" flipV="1">
              <a:off x="3033327" y="4714375"/>
              <a:ext cx="1006110" cy="832315"/>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DB6FD975-4E28-CD48-7F9A-927FAB34828E}"/>
                </a:ext>
              </a:extLst>
            </p:cNvPr>
            <p:cNvCxnSpPr>
              <a:cxnSpLocks/>
            </p:cNvCxnSpPr>
            <p:nvPr/>
          </p:nvCxnSpPr>
          <p:spPr>
            <a:xfrm flipH="1">
              <a:off x="3145134" y="4079631"/>
              <a:ext cx="1105319" cy="512466"/>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5AF9250D-329C-D7B6-0490-7A7EBDD20278}"/>
                </a:ext>
              </a:extLst>
            </p:cNvPr>
            <p:cNvSpPr txBox="1"/>
            <p:nvPr/>
          </p:nvSpPr>
          <p:spPr>
            <a:xfrm>
              <a:off x="3299137" y="4889205"/>
              <a:ext cx="2409931" cy="369332"/>
            </a:xfrm>
            <a:prstGeom prst="rect">
              <a:avLst/>
            </a:prstGeom>
            <a:noFill/>
          </p:spPr>
          <p:txBody>
            <a:bodyPr wrap="square" rtlCol="0">
              <a:spAutoFit/>
            </a:bodyPr>
            <a:lstStyle/>
            <a:p>
              <a:pPr algn="ctr"/>
              <a:r>
                <a:rPr lang="en-AU" dirty="0">
                  <a:highlight>
                    <a:srgbClr val="FFFF00"/>
                  </a:highlight>
                  <a:latin typeface="Calibri" panose="020F0502020204030204" pitchFamily="34" charset="0"/>
                  <a:ea typeface="Calibri" panose="020F0502020204030204" pitchFamily="34" charset="0"/>
                  <a:cs typeface="Calibri" panose="020F0502020204030204" pitchFamily="34" charset="0"/>
                </a:rPr>
                <a:t>Confluent flow</a:t>
              </a:r>
            </a:p>
          </p:txBody>
        </p:sp>
      </p:grpSp>
      <p:sp>
        <p:nvSpPr>
          <p:cNvPr id="21" name="Rectangle 20">
            <a:extLst>
              <a:ext uri="{FF2B5EF4-FFF2-40B4-BE49-F238E27FC236}">
                <a16:creationId xmlns:a16="http://schemas.microsoft.com/office/drawing/2014/main" id="{3C20BC3E-296A-910E-3F04-FD0B7B390E02}"/>
              </a:ext>
            </a:extLst>
          </p:cNvPr>
          <p:cNvSpPr/>
          <p:nvPr/>
        </p:nvSpPr>
        <p:spPr>
          <a:xfrm>
            <a:off x="5336486" y="4539815"/>
            <a:ext cx="2523489" cy="131642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FFFFFF"/>
                </a:solidFill>
                <a:effectLst/>
                <a:uLnTx/>
                <a:uFillTx/>
                <a:latin typeface="Arial" panose="020B0604020202020204"/>
                <a:ea typeface="+mn-ea"/>
                <a:cs typeface="+mn-cs"/>
              </a:rPr>
              <a:t>Easterly wave moving from Borneo towards Singapore seen from pink flow of PW &gt; 70mm at 13</a:t>
            </a:r>
            <a:r>
              <a:rPr kumimoji="0" lang="en-AU" sz="1600" b="0" i="0" u="none" strike="noStrike" kern="1200" cap="none" spc="0" normalizeH="0" baseline="30000" noProof="0" dirty="0">
                <a:ln>
                  <a:noFill/>
                </a:ln>
                <a:solidFill>
                  <a:srgbClr val="FFFFFF"/>
                </a:solidFill>
                <a:effectLst/>
                <a:uLnTx/>
                <a:uFillTx/>
                <a:latin typeface="Arial" panose="020B0604020202020204"/>
                <a:ea typeface="+mn-ea"/>
                <a:cs typeface="+mn-cs"/>
              </a:rPr>
              <a:t>th</a:t>
            </a:r>
            <a:r>
              <a:rPr kumimoji="0" lang="en-AU" sz="1600" b="0" i="0" u="none" strike="noStrike" kern="1200" cap="none" spc="0" normalizeH="0" baseline="0" noProof="0" dirty="0">
                <a:ln>
                  <a:noFill/>
                </a:ln>
                <a:solidFill>
                  <a:srgbClr val="FFFFFF"/>
                </a:solidFill>
                <a:effectLst/>
                <a:uLnTx/>
                <a:uFillTx/>
                <a:latin typeface="Arial" panose="020B0604020202020204"/>
                <a:ea typeface="+mn-ea"/>
                <a:cs typeface="+mn-cs"/>
              </a:rPr>
              <a:t> Oct 19Z</a:t>
            </a:r>
          </a:p>
        </p:txBody>
      </p:sp>
      <p:sp>
        <p:nvSpPr>
          <p:cNvPr id="18" name="TextBox 17">
            <a:extLst>
              <a:ext uri="{FF2B5EF4-FFF2-40B4-BE49-F238E27FC236}">
                <a16:creationId xmlns:a16="http://schemas.microsoft.com/office/drawing/2014/main" id="{FEF5E66B-D91B-EC0B-4707-BB7F7639EF97}"/>
              </a:ext>
            </a:extLst>
          </p:cNvPr>
          <p:cNvSpPr txBox="1"/>
          <p:nvPr/>
        </p:nvSpPr>
        <p:spPr>
          <a:xfrm>
            <a:off x="6948488" y="539234"/>
            <a:ext cx="2071687" cy="477054"/>
          </a:xfrm>
          <a:prstGeom prst="rect">
            <a:avLst/>
          </a:prstGeom>
          <a:noFill/>
        </p:spPr>
        <p:txBody>
          <a:bodyPr wrap="square">
            <a:spAutoFit/>
          </a:bodyPr>
          <a:lstStyle/>
          <a:p>
            <a:pPr algn="ctr"/>
            <a:r>
              <a:rPr lang="en-AU" sz="2500" b="1" dirty="0">
                <a:solidFill>
                  <a:srgbClr val="FF0000"/>
                </a:solidFill>
                <a:highlight>
                  <a:srgbClr val="FFFF00"/>
                </a:highlight>
                <a:latin typeface="Calibri" panose="020F0502020204030204" pitchFamily="34" charset="0"/>
                <a:cs typeface="Calibri" panose="020F0502020204030204" pitchFamily="34" charset="0"/>
              </a:rPr>
              <a:t>Animation 1 </a:t>
            </a:r>
            <a:endParaRPr lang="en-AU" sz="2500" b="1" dirty="0"/>
          </a:p>
        </p:txBody>
      </p:sp>
    </p:spTree>
    <p:extLst>
      <p:ext uri="{BB962C8B-B14F-4D97-AF65-F5344CB8AC3E}">
        <p14:creationId xmlns:p14="http://schemas.microsoft.com/office/powerpoint/2010/main" val="16135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F9AC74-FCE2-894E-4E0F-6A653F0CB707}"/>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B37EA5EE-ADA7-0167-1F67-998FD0EC5BAC}"/>
              </a:ext>
            </a:extLst>
          </p:cNvPr>
          <p:cNvSpPr>
            <a:spLocks noGrp="1"/>
          </p:cNvSpPr>
          <p:nvPr>
            <p:ph type="title"/>
          </p:nvPr>
        </p:nvSpPr>
        <p:spPr>
          <a:xfrm>
            <a:off x="543936" y="416159"/>
            <a:ext cx="6676813" cy="469726"/>
          </a:xfrm>
        </p:spPr>
        <p:txBody>
          <a:bodyPr/>
          <a:lstStyle/>
          <a:p>
            <a:r>
              <a:rPr lang="en-AU" sz="2400" b="0" dirty="0">
                <a:solidFill>
                  <a:schemeClr val="tx1"/>
                </a:solidFill>
              </a:rPr>
              <a:t>ii. Observations – Satellite derived products</a:t>
            </a:r>
          </a:p>
        </p:txBody>
      </p:sp>
      <p:sp>
        <p:nvSpPr>
          <p:cNvPr id="5" name="Title 2">
            <a:extLst>
              <a:ext uri="{FF2B5EF4-FFF2-40B4-BE49-F238E27FC236}">
                <a16:creationId xmlns:a16="http://schemas.microsoft.com/office/drawing/2014/main" id="{A6C68A0F-35A1-2E8D-B500-658CAA9890EA}"/>
              </a:ext>
            </a:extLst>
          </p:cNvPr>
          <p:cNvSpPr txBox="1">
            <a:spLocks/>
          </p:cNvSpPr>
          <p:nvPr/>
        </p:nvSpPr>
        <p:spPr>
          <a:xfrm>
            <a:off x="0" y="43709"/>
            <a:ext cx="3192295" cy="469726"/>
          </a:xfrm>
          <a:prstGeom prst="rect">
            <a:avLst/>
          </a:prstGeom>
        </p:spPr>
        <p:txBody>
          <a:bodyPr/>
          <a:lstStyle>
            <a:lvl1pPr algn="l" rtl="0" eaLnBrk="0" fontAlgn="base" hangingPunct="0">
              <a:lnSpc>
                <a:spcPct val="90000"/>
              </a:lnSpc>
              <a:spcBef>
                <a:spcPct val="0"/>
              </a:spcBef>
              <a:spcAft>
                <a:spcPct val="0"/>
              </a:spcAft>
              <a:defRPr sz="2500" b="1" i="0" kern="1200">
                <a:solidFill>
                  <a:schemeClr val="accent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AU" sz="2400" b="1" i="0" u="none" strike="noStrike" kern="1200" cap="none" spc="0" normalizeH="0" baseline="0" noProof="0" dirty="0">
                <a:ln>
                  <a:noFill/>
                </a:ln>
                <a:solidFill>
                  <a:srgbClr val="2461E5"/>
                </a:solidFill>
                <a:effectLst/>
                <a:uLnTx/>
                <a:uFillTx/>
                <a:latin typeface="Arial" panose="020B0604020202020204" pitchFamily="34" charset="0"/>
                <a:ea typeface="+mj-ea"/>
                <a:cs typeface="Arial" panose="020B0604020202020204" pitchFamily="34" charset="0"/>
              </a:rPr>
              <a:t>1. What happened?</a:t>
            </a:r>
          </a:p>
        </p:txBody>
      </p:sp>
      <p:sp>
        <p:nvSpPr>
          <p:cNvPr id="9" name="TextBox 8">
            <a:extLst>
              <a:ext uri="{FF2B5EF4-FFF2-40B4-BE49-F238E27FC236}">
                <a16:creationId xmlns:a16="http://schemas.microsoft.com/office/drawing/2014/main" id="{1FBC384F-1FD1-4A6A-573D-D0FFFF11D2A1}"/>
              </a:ext>
            </a:extLst>
          </p:cNvPr>
          <p:cNvSpPr txBox="1"/>
          <p:nvPr/>
        </p:nvSpPr>
        <p:spPr>
          <a:xfrm>
            <a:off x="791110" y="816293"/>
            <a:ext cx="8352889"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MIMIC Total Precipitable Water,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Arial" panose="020B0604020202020204"/>
                <a:ea typeface="+mn-ea"/>
                <a:cs typeface="Calibri" panose="020F0502020204030204" pitchFamily="34" charset="0"/>
              </a:rPr>
              <a:t>Two hourly images 14UTC 13th to 00UTC 14th October 2024. Singapore as "S"</a:t>
            </a:r>
            <a:endParaRPr kumimoji="0" lang="en-AU" sz="1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E997C2C4-2B23-E1EC-37C4-1321EB044175}"/>
              </a:ext>
            </a:extLst>
          </p:cNvPr>
          <p:cNvSpPr txBox="1"/>
          <p:nvPr/>
        </p:nvSpPr>
        <p:spPr>
          <a:xfrm>
            <a:off x="3388935" y="6303341"/>
            <a:ext cx="2366128" cy="276999"/>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 courtesy SSEC / CIMSS</a:t>
            </a:r>
          </a:p>
        </p:txBody>
      </p:sp>
      <p:pic>
        <p:nvPicPr>
          <p:cNvPr id="3" name="Picture 2">
            <a:extLst>
              <a:ext uri="{FF2B5EF4-FFF2-40B4-BE49-F238E27FC236}">
                <a16:creationId xmlns:a16="http://schemas.microsoft.com/office/drawing/2014/main" id="{0EF5D599-1ED3-01BF-2C03-ECDB8D707D18}"/>
              </a:ext>
            </a:extLst>
          </p:cNvPr>
          <p:cNvPicPr>
            <a:picLocks noChangeAspect="1"/>
          </p:cNvPicPr>
          <p:nvPr/>
        </p:nvPicPr>
        <p:blipFill>
          <a:blip r:embed="rId2"/>
          <a:stretch>
            <a:fillRect/>
          </a:stretch>
        </p:blipFill>
        <p:spPr>
          <a:xfrm>
            <a:off x="78018" y="1533461"/>
            <a:ext cx="2984209" cy="2358000"/>
          </a:xfrm>
          <a:prstGeom prst="rect">
            <a:avLst/>
          </a:prstGeom>
        </p:spPr>
      </p:pic>
      <p:pic>
        <p:nvPicPr>
          <p:cNvPr id="7" name="Picture 6">
            <a:extLst>
              <a:ext uri="{FF2B5EF4-FFF2-40B4-BE49-F238E27FC236}">
                <a16:creationId xmlns:a16="http://schemas.microsoft.com/office/drawing/2014/main" id="{89175198-D9CB-9C8A-4449-AB52CA0D9B84}"/>
              </a:ext>
            </a:extLst>
          </p:cNvPr>
          <p:cNvPicPr>
            <a:picLocks noChangeAspect="1"/>
          </p:cNvPicPr>
          <p:nvPr/>
        </p:nvPicPr>
        <p:blipFill>
          <a:blip r:embed="rId3"/>
          <a:stretch>
            <a:fillRect/>
          </a:stretch>
        </p:blipFill>
        <p:spPr>
          <a:xfrm>
            <a:off x="3087152" y="1530624"/>
            <a:ext cx="2977620" cy="2358000"/>
          </a:xfrm>
          <a:prstGeom prst="rect">
            <a:avLst/>
          </a:prstGeom>
        </p:spPr>
      </p:pic>
      <p:pic>
        <p:nvPicPr>
          <p:cNvPr id="16" name="Picture 15">
            <a:extLst>
              <a:ext uri="{FF2B5EF4-FFF2-40B4-BE49-F238E27FC236}">
                <a16:creationId xmlns:a16="http://schemas.microsoft.com/office/drawing/2014/main" id="{43D6DD6F-CE85-1E26-5BCD-9CDA91799D48}"/>
              </a:ext>
            </a:extLst>
          </p:cNvPr>
          <p:cNvPicPr>
            <a:picLocks noChangeAspect="1"/>
          </p:cNvPicPr>
          <p:nvPr/>
        </p:nvPicPr>
        <p:blipFill>
          <a:blip r:embed="rId4"/>
          <a:stretch>
            <a:fillRect/>
          </a:stretch>
        </p:blipFill>
        <p:spPr>
          <a:xfrm>
            <a:off x="6105885" y="1540565"/>
            <a:ext cx="2963607" cy="2358000"/>
          </a:xfrm>
          <a:prstGeom prst="rect">
            <a:avLst/>
          </a:prstGeom>
        </p:spPr>
      </p:pic>
      <p:pic>
        <p:nvPicPr>
          <p:cNvPr id="18" name="Picture 17">
            <a:extLst>
              <a:ext uri="{FF2B5EF4-FFF2-40B4-BE49-F238E27FC236}">
                <a16:creationId xmlns:a16="http://schemas.microsoft.com/office/drawing/2014/main" id="{36D40376-ECC0-49C4-9604-1287BC1163D4}"/>
              </a:ext>
            </a:extLst>
          </p:cNvPr>
          <p:cNvPicPr>
            <a:picLocks noChangeAspect="1"/>
          </p:cNvPicPr>
          <p:nvPr/>
        </p:nvPicPr>
        <p:blipFill>
          <a:blip r:embed="rId5"/>
          <a:stretch>
            <a:fillRect/>
          </a:stretch>
        </p:blipFill>
        <p:spPr>
          <a:xfrm>
            <a:off x="82781" y="3960382"/>
            <a:ext cx="2958218" cy="2358000"/>
          </a:xfrm>
          <a:prstGeom prst="rect">
            <a:avLst/>
          </a:prstGeom>
        </p:spPr>
      </p:pic>
      <p:pic>
        <p:nvPicPr>
          <p:cNvPr id="20" name="Picture 19">
            <a:extLst>
              <a:ext uri="{FF2B5EF4-FFF2-40B4-BE49-F238E27FC236}">
                <a16:creationId xmlns:a16="http://schemas.microsoft.com/office/drawing/2014/main" id="{4EAAAB31-4EC2-3900-9CD8-930399C6E49D}"/>
              </a:ext>
            </a:extLst>
          </p:cNvPr>
          <p:cNvPicPr>
            <a:picLocks noChangeAspect="1"/>
          </p:cNvPicPr>
          <p:nvPr/>
        </p:nvPicPr>
        <p:blipFill>
          <a:blip r:embed="rId6"/>
          <a:stretch>
            <a:fillRect/>
          </a:stretch>
        </p:blipFill>
        <p:spPr>
          <a:xfrm>
            <a:off x="3101008" y="3966750"/>
            <a:ext cx="2963606" cy="2358000"/>
          </a:xfrm>
          <a:prstGeom prst="rect">
            <a:avLst/>
          </a:prstGeom>
        </p:spPr>
      </p:pic>
      <p:pic>
        <p:nvPicPr>
          <p:cNvPr id="22" name="Picture 21">
            <a:extLst>
              <a:ext uri="{FF2B5EF4-FFF2-40B4-BE49-F238E27FC236}">
                <a16:creationId xmlns:a16="http://schemas.microsoft.com/office/drawing/2014/main" id="{9D6911B2-2937-C8B7-3C52-1A4CF643319F}"/>
              </a:ext>
            </a:extLst>
          </p:cNvPr>
          <p:cNvPicPr>
            <a:picLocks noChangeAspect="1"/>
          </p:cNvPicPr>
          <p:nvPr/>
        </p:nvPicPr>
        <p:blipFill>
          <a:blip r:embed="rId7"/>
          <a:stretch>
            <a:fillRect/>
          </a:stretch>
        </p:blipFill>
        <p:spPr>
          <a:xfrm>
            <a:off x="6101794" y="3964727"/>
            <a:ext cx="2972196" cy="2358000"/>
          </a:xfrm>
          <a:prstGeom prst="rect">
            <a:avLst/>
          </a:prstGeom>
        </p:spPr>
      </p:pic>
      <p:sp>
        <p:nvSpPr>
          <p:cNvPr id="23" name="Oval 22">
            <a:extLst>
              <a:ext uri="{FF2B5EF4-FFF2-40B4-BE49-F238E27FC236}">
                <a16:creationId xmlns:a16="http://schemas.microsoft.com/office/drawing/2014/main" id="{5851E6B9-5238-DCF8-38B4-90806D8D47E7}"/>
              </a:ext>
            </a:extLst>
          </p:cNvPr>
          <p:cNvSpPr/>
          <p:nvPr/>
        </p:nvSpPr>
        <p:spPr>
          <a:xfrm>
            <a:off x="1709530" y="2852530"/>
            <a:ext cx="447261" cy="477079"/>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4" name="Oval 23">
            <a:extLst>
              <a:ext uri="{FF2B5EF4-FFF2-40B4-BE49-F238E27FC236}">
                <a16:creationId xmlns:a16="http://schemas.microsoft.com/office/drawing/2014/main" id="{813483F8-DB39-8BF2-28C4-B84770F7CFD5}"/>
              </a:ext>
            </a:extLst>
          </p:cNvPr>
          <p:cNvSpPr/>
          <p:nvPr/>
        </p:nvSpPr>
        <p:spPr>
          <a:xfrm>
            <a:off x="4648904" y="2708236"/>
            <a:ext cx="447261" cy="477079"/>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5" name="Oval 24">
            <a:extLst>
              <a:ext uri="{FF2B5EF4-FFF2-40B4-BE49-F238E27FC236}">
                <a16:creationId xmlns:a16="http://schemas.microsoft.com/office/drawing/2014/main" id="{F4A1D56F-CC82-5EB1-B73F-93FF5EE10E87}"/>
              </a:ext>
            </a:extLst>
          </p:cNvPr>
          <p:cNvSpPr/>
          <p:nvPr/>
        </p:nvSpPr>
        <p:spPr>
          <a:xfrm>
            <a:off x="1469581" y="5059087"/>
            <a:ext cx="447261" cy="477079"/>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6" name="Oval 25">
            <a:extLst>
              <a:ext uri="{FF2B5EF4-FFF2-40B4-BE49-F238E27FC236}">
                <a16:creationId xmlns:a16="http://schemas.microsoft.com/office/drawing/2014/main" id="{6AF41340-2FF9-19DB-319E-584CB0CEF9AD}"/>
              </a:ext>
            </a:extLst>
          </p:cNvPr>
          <p:cNvSpPr/>
          <p:nvPr/>
        </p:nvSpPr>
        <p:spPr>
          <a:xfrm>
            <a:off x="4331135" y="5075300"/>
            <a:ext cx="447261" cy="477079"/>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7" name="Oval 26">
            <a:extLst>
              <a:ext uri="{FF2B5EF4-FFF2-40B4-BE49-F238E27FC236}">
                <a16:creationId xmlns:a16="http://schemas.microsoft.com/office/drawing/2014/main" id="{FE81847F-5C26-C07F-4E89-30CCC39C1F7C}"/>
              </a:ext>
            </a:extLst>
          </p:cNvPr>
          <p:cNvSpPr/>
          <p:nvPr/>
        </p:nvSpPr>
        <p:spPr>
          <a:xfrm>
            <a:off x="7313161" y="5049770"/>
            <a:ext cx="447261" cy="477079"/>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8" name="Oval 27">
            <a:extLst>
              <a:ext uri="{FF2B5EF4-FFF2-40B4-BE49-F238E27FC236}">
                <a16:creationId xmlns:a16="http://schemas.microsoft.com/office/drawing/2014/main" id="{6035D4E4-68EC-3042-25B1-68BD1669C9E2}"/>
              </a:ext>
            </a:extLst>
          </p:cNvPr>
          <p:cNvSpPr/>
          <p:nvPr/>
        </p:nvSpPr>
        <p:spPr>
          <a:xfrm>
            <a:off x="7616286" y="2669985"/>
            <a:ext cx="447261" cy="477079"/>
          </a:xfrm>
          <a:prstGeom prst="ellipse">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9" name="TextBox 28">
            <a:extLst>
              <a:ext uri="{FF2B5EF4-FFF2-40B4-BE49-F238E27FC236}">
                <a16:creationId xmlns:a16="http://schemas.microsoft.com/office/drawing/2014/main" id="{5B8BAAAC-C2DD-227A-43F7-93315FCF1CD9}"/>
              </a:ext>
            </a:extLst>
          </p:cNvPr>
          <p:cNvSpPr txBox="1"/>
          <p:nvPr/>
        </p:nvSpPr>
        <p:spPr>
          <a:xfrm>
            <a:off x="1334677" y="2732417"/>
            <a:ext cx="255198" cy="276999"/>
          </a:xfrm>
          <a:prstGeom prst="rect">
            <a:avLst/>
          </a:prstGeom>
          <a:noFill/>
        </p:spPr>
        <p:txBody>
          <a:bodyPr wrap="none" rtlCol="0">
            <a:spAutoFit/>
          </a:bodyPr>
          <a:lstStyle/>
          <a:p>
            <a:r>
              <a:rPr lang="en-AU" sz="1200" b="1" dirty="0">
                <a:highlight>
                  <a:srgbClr val="FFFF00"/>
                </a:highlight>
                <a:latin typeface="Calibri" panose="020F0502020204030204" pitchFamily="34" charset="0"/>
                <a:ea typeface="Calibri" panose="020F0502020204030204" pitchFamily="34" charset="0"/>
                <a:cs typeface="Calibri" panose="020F0502020204030204" pitchFamily="34" charset="0"/>
              </a:rPr>
              <a:t>S</a:t>
            </a:r>
          </a:p>
        </p:txBody>
      </p:sp>
      <p:cxnSp>
        <p:nvCxnSpPr>
          <p:cNvPr id="8" name="Straight Arrow Connector 7">
            <a:extLst>
              <a:ext uri="{FF2B5EF4-FFF2-40B4-BE49-F238E27FC236}">
                <a16:creationId xmlns:a16="http://schemas.microsoft.com/office/drawing/2014/main" id="{41A5DF38-65A7-1337-61F3-906E0C1676FA}"/>
              </a:ext>
            </a:extLst>
          </p:cNvPr>
          <p:cNvCxnSpPr>
            <a:cxnSpLocks/>
          </p:cNvCxnSpPr>
          <p:nvPr/>
        </p:nvCxnSpPr>
        <p:spPr>
          <a:xfrm flipH="1" flipV="1">
            <a:off x="587828" y="5883311"/>
            <a:ext cx="517491" cy="537586"/>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DD2A720-3384-3D47-32C2-7AFEE7C12866}"/>
              </a:ext>
            </a:extLst>
          </p:cNvPr>
          <p:cNvCxnSpPr>
            <a:cxnSpLocks/>
          </p:cNvCxnSpPr>
          <p:nvPr/>
        </p:nvCxnSpPr>
        <p:spPr>
          <a:xfrm flipH="1" flipV="1">
            <a:off x="1511001" y="5267035"/>
            <a:ext cx="528814" cy="49067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B72F348-7AC2-D512-9615-5DE9AAF51FE5}"/>
              </a:ext>
            </a:extLst>
          </p:cNvPr>
          <p:cNvCxnSpPr>
            <a:cxnSpLocks/>
          </p:cNvCxnSpPr>
          <p:nvPr/>
        </p:nvCxnSpPr>
        <p:spPr>
          <a:xfrm flipH="1">
            <a:off x="1622809" y="4813160"/>
            <a:ext cx="839037" cy="432080"/>
          </a:xfrm>
          <a:prstGeom prst="straightConnector1">
            <a:avLst/>
          </a:prstGeom>
          <a:ln w="635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B1E1A38-0995-CAC4-1629-54DD01D68494}"/>
              </a:ext>
            </a:extLst>
          </p:cNvPr>
          <p:cNvSpPr txBox="1"/>
          <p:nvPr/>
        </p:nvSpPr>
        <p:spPr>
          <a:xfrm>
            <a:off x="1373273" y="5700877"/>
            <a:ext cx="2409931" cy="369332"/>
          </a:xfrm>
          <a:prstGeom prst="rect">
            <a:avLst/>
          </a:prstGeom>
          <a:noFill/>
        </p:spPr>
        <p:txBody>
          <a:bodyPr wrap="square" rtlCol="0">
            <a:spAutoFit/>
          </a:bodyPr>
          <a:lstStyle/>
          <a:p>
            <a:pPr algn="ctr"/>
            <a:r>
              <a:rPr lang="en-AU" dirty="0">
                <a:highlight>
                  <a:srgbClr val="FFFF00"/>
                </a:highlight>
                <a:latin typeface="Calibri" panose="020F0502020204030204" pitchFamily="34" charset="0"/>
                <a:ea typeface="Calibri" panose="020F0502020204030204" pitchFamily="34" charset="0"/>
                <a:cs typeface="Calibri" panose="020F0502020204030204" pitchFamily="34" charset="0"/>
              </a:rPr>
              <a:t>Confluent flow</a:t>
            </a:r>
          </a:p>
        </p:txBody>
      </p:sp>
      <p:sp>
        <p:nvSpPr>
          <p:cNvPr id="6" name="TextBox 5">
            <a:extLst>
              <a:ext uri="{FF2B5EF4-FFF2-40B4-BE49-F238E27FC236}">
                <a16:creationId xmlns:a16="http://schemas.microsoft.com/office/drawing/2014/main" id="{96E841AA-6BC5-5F7D-13B2-A9B1EAE705E6}"/>
              </a:ext>
            </a:extLst>
          </p:cNvPr>
          <p:cNvSpPr txBox="1"/>
          <p:nvPr/>
        </p:nvSpPr>
        <p:spPr>
          <a:xfrm>
            <a:off x="326570" y="6211669"/>
            <a:ext cx="2893926" cy="646331"/>
          </a:xfrm>
          <a:prstGeom prst="rect">
            <a:avLst/>
          </a:prstGeom>
          <a:noFill/>
        </p:spPr>
        <p:txBody>
          <a:bodyPr wrap="square" rtlCol="0">
            <a:spAutoFit/>
          </a:bodyPr>
          <a:lstStyle/>
          <a:p>
            <a:pPr algn="ctr"/>
            <a:r>
              <a:rPr lang="en-AU" dirty="0">
                <a:highlight>
                  <a:srgbClr val="FFFF00"/>
                </a:highlight>
                <a:latin typeface="Calibri" panose="020F0502020204030204" pitchFamily="34" charset="0"/>
                <a:ea typeface="Calibri" panose="020F0502020204030204" pitchFamily="34" charset="0"/>
                <a:cs typeface="Calibri" panose="020F0502020204030204" pitchFamily="34" charset="0"/>
              </a:rPr>
              <a:t>Clockwise rotation through here</a:t>
            </a:r>
          </a:p>
        </p:txBody>
      </p:sp>
      <p:sp>
        <p:nvSpPr>
          <p:cNvPr id="21" name="Freeform: Shape 20">
            <a:extLst>
              <a:ext uri="{FF2B5EF4-FFF2-40B4-BE49-F238E27FC236}">
                <a16:creationId xmlns:a16="http://schemas.microsoft.com/office/drawing/2014/main" id="{02BC1842-B1D9-5D98-F9FD-87B0A8D1B7BA}"/>
              </a:ext>
            </a:extLst>
          </p:cNvPr>
          <p:cNvSpPr/>
          <p:nvPr/>
        </p:nvSpPr>
        <p:spPr>
          <a:xfrm>
            <a:off x="110532" y="4906581"/>
            <a:ext cx="931917" cy="1314952"/>
          </a:xfrm>
          <a:custGeom>
            <a:avLst/>
            <a:gdLst>
              <a:gd name="csX0" fmla="*/ 0 w 931917"/>
              <a:gd name="csY0" fmla="*/ 1243010 h 1314952"/>
              <a:gd name="csX1" fmla="*/ 482321 w 931917"/>
              <a:gd name="csY1" fmla="*/ 1293252 h 1314952"/>
              <a:gd name="csX2" fmla="*/ 904352 w 931917"/>
              <a:gd name="csY2" fmla="*/ 931511 h 1314952"/>
              <a:gd name="csX3" fmla="*/ 834013 w 931917"/>
              <a:gd name="csY3" fmla="*/ 419045 h 1314952"/>
              <a:gd name="csX4" fmla="*/ 371789 w 931917"/>
              <a:gd name="csY4" fmla="*/ 47256 h 1314952"/>
              <a:gd name="csX5" fmla="*/ 40193 w 931917"/>
              <a:gd name="csY5" fmla="*/ 17111 h 1314952"/>
            </a:gdLst>
            <a:ahLst/>
            <a:cxnLst>
              <a:cxn ang="0">
                <a:pos x="csX0" y="csY0"/>
              </a:cxn>
              <a:cxn ang="0">
                <a:pos x="csX1" y="csY1"/>
              </a:cxn>
              <a:cxn ang="0">
                <a:pos x="csX2" y="csY2"/>
              </a:cxn>
              <a:cxn ang="0">
                <a:pos x="csX3" y="csY3"/>
              </a:cxn>
              <a:cxn ang="0">
                <a:pos x="csX4" y="csY4"/>
              </a:cxn>
              <a:cxn ang="0">
                <a:pos x="csX5" y="csY5"/>
              </a:cxn>
            </a:cxnLst>
            <a:rect l="l" t="t" r="r" b="b"/>
            <a:pathLst>
              <a:path w="931917" h="1314952">
                <a:moveTo>
                  <a:pt x="0" y="1243010"/>
                </a:moveTo>
                <a:cubicBezTo>
                  <a:pt x="165798" y="1294089"/>
                  <a:pt x="331596" y="1345168"/>
                  <a:pt x="482321" y="1293252"/>
                </a:cubicBezTo>
                <a:cubicBezTo>
                  <a:pt x="633046" y="1241336"/>
                  <a:pt x="845737" y="1077212"/>
                  <a:pt x="904352" y="931511"/>
                </a:cubicBezTo>
                <a:cubicBezTo>
                  <a:pt x="962967" y="785810"/>
                  <a:pt x="922773" y="566421"/>
                  <a:pt x="834013" y="419045"/>
                </a:cubicBezTo>
                <a:cubicBezTo>
                  <a:pt x="745253" y="271669"/>
                  <a:pt x="504092" y="114245"/>
                  <a:pt x="371789" y="47256"/>
                </a:cubicBezTo>
                <a:cubicBezTo>
                  <a:pt x="239486" y="-19733"/>
                  <a:pt x="139839" y="-1311"/>
                  <a:pt x="40193" y="17111"/>
                </a:cubicBezTo>
              </a:path>
            </a:pathLst>
          </a:custGeom>
          <a:noFill/>
          <a:ln w="69850">
            <a:solidFill>
              <a:schemeClr val="tx1"/>
            </a:solidFill>
            <a:headEnd type="triangle"/>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0" name="TextBox 29">
            <a:extLst>
              <a:ext uri="{FF2B5EF4-FFF2-40B4-BE49-F238E27FC236}">
                <a16:creationId xmlns:a16="http://schemas.microsoft.com/office/drawing/2014/main" id="{0B9CACD5-506D-EA4A-5782-8318B880DEBF}"/>
              </a:ext>
            </a:extLst>
          </p:cNvPr>
          <p:cNvSpPr txBox="1"/>
          <p:nvPr/>
        </p:nvSpPr>
        <p:spPr>
          <a:xfrm>
            <a:off x="2811294" y="3419830"/>
            <a:ext cx="3570051" cy="646331"/>
          </a:xfrm>
          <a:prstGeom prst="rect">
            <a:avLst/>
          </a:prstGeom>
          <a:noFill/>
        </p:spPr>
        <p:txBody>
          <a:bodyPr wrap="square" rtlCol="0">
            <a:spAutoFit/>
          </a:bodyPr>
          <a:lstStyle/>
          <a:p>
            <a:pPr algn="ctr"/>
            <a:r>
              <a:rPr lang="en-AU" dirty="0">
                <a:solidFill>
                  <a:schemeClr val="bg1"/>
                </a:solidFill>
                <a:highlight>
                  <a:srgbClr val="000000"/>
                </a:highlight>
                <a:latin typeface="Calibri" panose="020F0502020204030204" pitchFamily="34" charset="0"/>
                <a:ea typeface="Calibri" panose="020F0502020204030204" pitchFamily="34" charset="0"/>
                <a:cs typeface="Calibri" panose="020F0502020204030204" pitchFamily="34" charset="0"/>
              </a:rPr>
              <a:t>High Precipitable Water region moving towards Singapore "S"</a:t>
            </a:r>
          </a:p>
        </p:txBody>
      </p:sp>
      <p:cxnSp>
        <p:nvCxnSpPr>
          <p:cNvPr id="2" name="Straight Arrow Connector 1">
            <a:extLst>
              <a:ext uri="{FF2B5EF4-FFF2-40B4-BE49-F238E27FC236}">
                <a16:creationId xmlns:a16="http://schemas.microsoft.com/office/drawing/2014/main" id="{70D94454-14BA-C31E-6562-19FA590BF153}"/>
              </a:ext>
            </a:extLst>
          </p:cNvPr>
          <p:cNvCxnSpPr>
            <a:cxnSpLocks/>
          </p:cNvCxnSpPr>
          <p:nvPr/>
        </p:nvCxnSpPr>
        <p:spPr>
          <a:xfrm flipH="1" flipV="1">
            <a:off x="2072917" y="3097957"/>
            <a:ext cx="1059389" cy="404000"/>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120BEAFE-8B1A-6038-51C7-3F3EB9D415F0}"/>
              </a:ext>
            </a:extLst>
          </p:cNvPr>
          <p:cNvCxnSpPr>
            <a:cxnSpLocks/>
          </p:cNvCxnSpPr>
          <p:nvPr/>
        </p:nvCxnSpPr>
        <p:spPr>
          <a:xfrm>
            <a:off x="5797685" y="3939702"/>
            <a:ext cx="1612474" cy="1197821"/>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6F8B97AF-382E-FC57-71D7-A4FE56DEAB15}"/>
              </a:ext>
            </a:extLst>
          </p:cNvPr>
          <p:cNvSpPr txBox="1"/>
          <p:nvPr/>
        </p:nvSpPr>
        <p:spPr>
          <a:xfrm>
            <a:off x="7362584" y="5141634"/>
            <a:ext cx="255198" cy="276999"/>
          </a:xfrm>
          <a:prstGeom prst="rect">
            <a:avLst/>
          </a:prstGeom>
          <a:noFill/>
        </p:spPr>
        <p:txBody>
          <a:bodyPr wrap="none" rtlCol="0">
            <a:spAutoFit/>
          </a:bodyPr>
          <a:lstStyle/>
          <a:p>
            <a:r>
              <a:rPr lang="en-AU" sz="1200" b="1" dirty="0">
                <a:highlight>
                  <a:srgbClr val="FFFF00"/>
                </a:highlight>
                <a:latin typeface="Calibri" panose="020F0502020204030204" pitchFamily="34" charset="0"/>
                <a:ea typeface="Calibri" panose="020F0502020204030204" pitchFamily="34" charset="0"/>
                <a:cs typeface="Calibri" panose="020F0502020204030204" pitchFamily="34" charset="0"/>
              </a:rPr>
              <a:t>S</a:t>
            </a:r>
          </a:p>
        </p:txBody>
      </p:sp>
      <p:pic>
        <p:nvPicPr>
          <p:cNvPr id="31" name="Picture 30">
            <a:extLst>
              <a:ext uri="{FF2B5EF4-FFF2-40B4-BE49-F238E27FC236}">
                <a16:creationId xmlns:a16="http://schemas.microsoft.com/office/drawing/2014/main" id="{04105ED0-6D55-6AEE-391D-1C919001C199}"/>
              </a:ext>
            </a:extLst>
          </p:cNvPr>
          <p:cNvPicPr>
            <a:picLocks noChangeAspect="1"/>
          </p:cNvPicPr>
          <p:nvPr/>
        </p:nvPicPr>
        <p:blipFill>
          <a:blip r:embed="rId8"/>
          <a:stretch>
            <a:fillRect/>
          </a:stretch>
        </p:blipFill>
        <p:spPr>
          <a:xfrm>
            <a:off x="8627027" y="2239234"/>
            <a:ext cx="516973" cy="3468301"/>
          </a:xfrm>
          <a:prstGeom prst="rect">
            <a:avLst/>
          </a:prstGeom>
        </p:spPr>
      </p:pic>
      <p:sp>
        <p:nvSpPr>
          <p:cNvPr id="32" name="TextBox 31">
            <a:extLst>
              <a:ext uri="{FF2B5EF4-FFF2-40B4-BE49-F238E27FC236}">
                <a16:creationId xmlns:a16="http://schemas.microsoft.com/office/drawing/2014/main" id="{3BC9A6D1-9CBA-0DF0-BC94-3EBBA0C09681}"/>
              </a:ext>
            </a:extLst>
          </p:cNvPr>
          <p:cNvSpPr txBox="1"/>
          <p:nvPr/>
        </p:nvSpPr>
        <p:spPr>
          <a:xfrm>
            <a:off x="8540884" y="4007797"/>
            <a:ext cx="272375" cy="384721"/>
          </a:xfrm>
          <a:prstGeom prst="rect">
            <a:avLst/>
          </a:prstGeom>
          <a:noFill/>
        </p:spPr>
        <p:txBody>
          <a:bodyPr wrap="square" rtlCol="0">
            <a:spAutoFit/>
          </a:bodyPr>
          <a:lstStyle/>
          <a:p>
            <a:r>
              <a:rPr lang="en-AU" sz="1900" b="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C</a:t>
            </a:r>
          </a:p>
        </p:txBody>
      </p:sp>
    </p:spTree>
    <p:extLst>
      <p:ext uri="{BB962C8B-B14F-4D97-AF65-F5344CB8AC3E}">
        <p14:creationId xmlns:p14="http://schemas.microsoft.com/office/powerpoint/2010/main" val="1912450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84CF08-4625-C451-6338-41E6C5034AB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3AC95E5-8099-FB4B-EEEB-675C5DCD6509}"/>
              </a:ext>
            </a:extLst>
          </p:cNvPr>
          <p:cNvSpPr>
            <a:spLocks noGrp="1"/>
          </p:cNvSpPr>
          <p:nvPr>
            <p:ph type="title"/>
          </p:nvPr>
        </p:nvSpPr>
        <p:spPr>
          <a:xfrm>
            <a:off x="1" y="425885"/>
            <a:ext cx="9144000" cy="714851"/>
          </a:xfrm>
        </p:spPr>
        <p:txBody>
          <a:bodyPr/>
          <a:lstStyle/>
          <a:p>
            <a:pPr algn="ctr"/>
            <a:r>
              <a:rPr lang="en-AU" dirty="0">
                <a:latin typeface="Calibri" panose="020F0502020204030204" pitchFamily="34" charset="0"/>
                <a:cs typeface="Calibri" panose="020F0502020204030204" pitchFamily="34" charset="0"/>
              </a:rPr>
              <a:t>Identifying the drivers of the Weather.</a:t>
            </a:r>
            <a:br>
              <a:rPr lang="en-AU" dirty="0">
                <a:latin typeface="Calibri" panose="020F0502020204030204" pitchFamily="34" charset="0"/>
                <a:cs typeface="Calibri" panose="020F0502020204030204" pitchFamily="34" charset="0"/>
              </a:rPr>
            </a:br>
            <a:r>
              <a:rPr lang="en-AU" sz="2000" b="0" dirty="0">
                <a:latin typeface="Calibri" panose="020F0502020204030204" pitchFamily="34" charset="0"/>
                <a:cs typeface="Calibri" panose="020F0502020204030204" pitchFamily="34" charset="0"/>
              </a:rPr>
              <a:t>Streamline chart and MIMIC TPW, ~19UTC 13</a:t>
            </a:r>
            <a:r>
              <a:rPr lang="en-AU" sz="2000" b="0" baseline="30000" dirty="0">
                <a:latin typeface="Calibri" panose="020F0502020204030204" pitchFamily="34" charset="0"/>
                <a:cs typeface="Calibri" panose="020F0502020204030204" pitchFamily="34" charset="0"/>
              </a:rPr>
              <a:t>th</a:t>
            </a:r>
            <a:r>
              <a:rPr lang="en-AU" sz="2000" b="0" dirty="0">
                <a:latin typeface="Calibri" panose="020F0502020204030204" pitchFamily="34" charset="0"/>
                <a:cs typeface="Calibri" panose="020F0502020204030204" pitchFamily="34" charset="0"/>
              </a:rPr>
              <a:t> October 2024. </a:t>
            </a:r>
            <a:endParaRPr lang="en-AU" dirty="0">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CD39714-FBA3-52D8-FA0B-126E87900C13}"/>
              </a:ext>
            </a:extLst>
          </p:cNvPr>
          <p:cNvPicPr>
            <a:picLocks noChangeAspect="1"/>
          </p:cNvPicPr>
          <p:nvPr/>
        </p:nvPicPr>
        <p:blipFill>
          <a:blip r:embed="rId3"/>
          <a:srcRect r="30386"/>
          <a:stretch>
            <a:fillRect/>
          </a:stretch>
        </p:blipFill>
        <p:spPr>
          <a:xfrm>
            <a:off x="705657" y="1679559"/>
            <a:ext cx="3775808" cy="3915484"/>
          </a:xfrm>
          <a:prstGeom prst="rect">
            <a:avLst/>
          </a:prstGeom>
        </p:spPr>
      </p:pic>
      <p:sp>
        <p:nvSpPr>
          <p:cNvPr id="5" name="TextBox 4">
            <a:extLst>
              <a:ext uri="{FF2B5EF4-FFF2-40B4-BE49-F238E27FC236}">
                <a16:creationId xmlns:a16="http://schemas.microsoft.com/office/drawing/2014/main" id="{7E7FD2CB-F6A8-D9EB-3EC8-457E5153EA9E}"/>
              </a:ext>
            </a:extLst>
          </p:cNvPr>
          <p:cNvSpPr txBox="1"/>
          <p:nvPr/>
        </p:nvSpPr>
        <p:spPr>
          <a:xfrm>
            <a:off x="1428299" y="5630387"/>
            <a:ext cx="2366128" cy="276999"/>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 courtesy BMKG Indonesia</a:t>
            </a:r>
          </a:p>
        </p:txBody>
      </p:sp>
      <p:pic>
        <p:nvPicPr>
          <p:cNvPr id="6" name="Picture 5">
            <a:extLst>
              <a:ext uri="{FF2B5EF4-FFF2-40B4-BE49-F238E27FC236}">
                <a16:creationId xmlns:a16="http://schemas.microsoft.com/office/drawing/2014/main" id="{86A4C766-5A07-78E6-9EE8-85ADBBC165B0}"/>
              </a:ext>
            </a:extLst>
          </p:cNvPr>
          <p:cNvPicPr>
            <a:picLocks noChangeAspect="1"/>
          </p:cNvPicPr>
          <p:nvPr/>
        </p:nvPicPr>
        <p:blipFill>
          <a:blip r:embed="rId4">
            <a:extLst>
              <a:ext uri="{28A0092B-C50C-407E-A947-70E740481C1C}">
                <a14:useLocalDpi xmlns:a14="http://schemas.microsoft.com/office/drawing/2010/main" val="0"/>
              </a:ext>
            </a:extLst>
          </a:blip>
          <a:srcRect l="56672" t="17564" r="9851" b="30710"/>
          <a:stretch>
            <a:fillRect/>
          </a:stretch>
        </p:blipFill>
        <p:spPr>
          <a:xfrm>
            <a:off x="4327555" y="1756372"/>
            <a:ext cx="3503691" cy="3503691"/>
          </a:xfrm>
          <a:prstGeom prst="rect">
            <a:avLst/>
          </a:prstGeom>
        </p:spPr>
      </p:pic>
      <p:pic>
        <p:nvPicPr>
          <p:cNvPr id="8" name="Picture 7">
            <a:extLst>
              <a:ext uri="{FF2B5EF4-FFF2-40B4-BE49-F238E27FC236}">
                <a16:creationId xmlns:a16="http://schemas.microsoft.com/office/drawing/2014/main" id="{62C49F8D-D7C6-1C8F-365E-C2BB0D9384F7}"/>
              </a:ext>
            </a:extLst>
          </p:cNvPr>
          <p:cNvPicPr>
            <a:picLocks noChangeAspect="1"/>
          </p:cNvPicPr>
          <p:nvPr/>
        </p:nvPicPr>
        <p:blipFill>
          <a:blip r:embed="rId5"/>
          <a:stretch>
            <a:fillRect/>
          </a:stretch>
        </p:blipFill>
        <p:spPr>
          <a:xfrm>
            <a:off x="4332099" y="1514666"/>
            <a:ext cx="3499148" cy="208904"/>
          </a:xfrm>
          <a:prstGeom prst="rect">
            <a:avLst/>
          </a:prstGeom>
        </p:spPr>
      </p:pic>
      <p:sp>
        <p:nvSpPr>
          <p:cNvPr id="11" name="TextBox 10">
            <a:extLst>
              <a:ext uri="{FF2B5EF4-FFF2-40B4-BE49-F238E27FC236}">
                <a16:creationId xmlns:a16="http://schemas.microsoft.com/office/drawing/2014/main" id="{A6856F82-6B2D-8C5A-AA04-2619011F14F7}"/>
              </a:ext>
            </a:extLst>
          </p:cNvPr>
          <p:cNvSpPr txBox="1"/>
          <p:nvPr/>
        </p:nvSpPr>
        <p:spPr>
          <a:xfrm>
            <a:off x="5109092" y="5651492"/>
            <a:ext cx="2366128" cy="276999"/>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 courtesy SSEC / CIMSS</a:t>
            </a:r>
          </a:p>
        </p:txBody>
      </p:sp>
      <p:pic>
        <p:nvPicPr>
          <p:cNvPr id="19" name="Picture 18">
            <a:extLst>
              <a:ext uri="{FF2B5EF4-FFF2-40B4-BE49-F238E27FC236}">
                <a16:creationId xmlns:a16="http://schemas.microsoft.com/office/drawing/2014/main" id="{FC20E97B-5670-6C58-036A-2A1ACA092E87}"/>
              </a:ext>
            </a:extLst>
          </p:cNvPr>
          <p:cNvPicPr>
            <a:picLocks noChangeAspect="1"/>
          </p:cNvPicPr>
          <p:nvPr/>
        </p:nvPicPr>
        <p:blipFill>
          <a:blip r:embed="rId6"/>
          <a:stretch>
            <a:fillRect/>
          </a:stretch>
        </p:blipFill>
        <p:spPr>
          <a:xfrm>
            <a:off x="7916684" y="1791763"/>
            <a:ext cx="516973" cy="3468301"/>
          </a:xfrm>
          <a:prstGeom prst="rect">
            <a:avLst/>
          </a:prstGeom>
        </p:spPr>
      </p:pic>
      <p:sp>
        <p:nvSpPr>
          <p:cNvPr id="21" name="TextBox 20">
            <a:extLst>
              <a:ext uri="{FF2B5EF4-FFF2-40B4-BE49-F238E27FC236}">
                <a16:creationId xmlns:a16="http://schemas.microsoft.com/office/drawing/2014/main" id="{60060AE4-4C44-D0B7-BEC3-1FB4A7486004}"/>
              </a:ext>
            </a:extLst>
          </p:cNvPr>
          <p:cNvSpPr txBox="1"/>
          <p:nvPr/>
        </p:nvSpPr>
        <p:spPr>
          <a:xfrm>
            <a:off x="1882275" y="3224985"/>
            <a:ext cx="269626" cy="307777"/>
          </a:xfrm>
          <a:prstGeom prst="rect">
            <a:avLst/>
          </a:prstGeom>
          <a:noFill/>
        </p:spPr>
        <p:txBody>
          <a:bodyPr wrap="none" rtlCol="0">
            <a:spAutoFit/>
          </a:bodyPr>
          <a:lstStyle/>
          <a:p>
            <a:r>
              <a:rPr lang="en-AU" sz="1400" b="1" dirty="0">
                <a:highlight>
                  <a:srgbClr val="FFFF00"/>
                </a:highlight>
                <a:latin typeface="Calibri" panose="020F0502020204030204" pitchFamily="34" charset="0"/>
                <a:ea typeface="Calibri" panose="020F0502020204030204" pitchFamily="34" charset="0"/>
                <a:cs typeface="Calibri" panose="020F0502020204030204" pitchFamily="34" charset="0"/>
              </a:rPr>
              <a:t>S</a:t>
            </a:r>
          </a:p>
        </p:txBody>
      </p:sp>
      <p:sp>
        <p:nvSpPr>
          <p:cNvPr id="31" name="TextBox 30">
            <a:extLst>
              <a:ext uri="{FF2B5EF4-FFF2-40B4-BE49-F238E27FC236}">
                <a16:creationId xmlns:a16="http://schemas.microsoft.com/office/drawing/2014/main" id="{2AB6985A-D858-0BEF-F897-598934CAA920}"/>
              </a:ext>
            </a:extLst>
          </p:cNvPr>
          <p:cNvSpPr txBox="1"/>
          <p:nvPr/>
        </p:nvSpPr>
        <p:spPr>
          <a:xfrm>
            <a:off x="5420294" y="3247983"/>
            <a:ext cx="269626" cy="307777"/>
          </a:xfrm>
          <a:prstGeom prst="rect">
            <a:avLst/>
          </a:prstGeom>
          <a:noFill/>
        </p:spPr>
        <p:txBody>
          <a:bodyPr wrap="none" rtlCol="0">
            <a:spAutoFit/>
          </a:bodyPr>
          <a:lstStyle/>
          <a:p>
            <a:r>
              <a:rPr lang="en-AU" sz="1400" b="1" dirty="0">
                <a:highlight>
                  <a:srgbClr val="FFFF00"/>
                </a:highlight>
                <a:latin typeface="Calibri" panose="020F0502020204030204" pitchFamily="34" charset="0"/>
                <a:ea typeface="Calibri" panose="020F0502020204030204" pitchFamily="34" charset="0"/>
                <a:cs typeface="Calibri" panose="020F0502020204030204" pitchFamily="34" charset="0"/>
              </a:rPr>
              <a:t>S</a:t>
            </a:r>
          </a:p>
        </p:txBody>
      </p:sp>
      <p:sp>
        <p:nvSpPr>
          <p:cNvPr id="2" name="Arrow: Right 1">
            <a:extLst>
              <a:ext uri="{FF2B5EF4-FFF2-40B4-BE49-F238E27FC236}">
                <a16:creationId xmlns:a16="http://schemas.microsoft.com/office/drawing/2014/main" id="{F1CAA9D4-22D7-BCE3-406E-042A8FA8CE94}"/>
              </a:ext>
            </a:extLst>
          </p:cNvPr>
          <p:cNvSpPr/>
          <p:nvPr/>
        </p:nvSpPr>
        <p:spPr>
          <a:xfrm rot="7723840">
            <a:off x="2126647" y="2661842"/>
            <a:ext cx="1057274" cy="22989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7A050D92-CC34-820B-6B89-49B2E3C41593}"/>
              </a:ext>
            </a:extLst>
          </p:cNvPr>
          <p:cNvSpPr/>
          <p:nvPr/>
        </p:nvSpPr>
        <p:spPr>
          <a:xfrm>
            <a:off x="2422187" y="1590098"/>
            <a:ext cx="1899067" cy="77999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FFFFFF"/>
                </a:solidFill>
                <a:effectLst/>
                <a:uLnTx/>
                <a:uFillTx/>
                <a:latin typeface="Arial" panose="020B0604020202020204"/>
                <a:ea typeface="+mn-ea"/>
                <a:cs typeface="+mn-cs"/>
              </a:rPr>
              <a:t>Convergence line at North-East of Singapore</a:t>
            </a:r>
          </a:p>
        </p:txBody>
      </p:sp>
      <p:sp>
        <p:nvSpPr>
          <p:cNvPr id="10" name="Arrow: Right 9">
            <a:extLst>
              <a:ext uri="{FF2B5EF4-FFF2-40B4-BE49-F238E27FC236}">
                <a16:creationId xmlns:a16="http://schemas.microsoft.com/office/drawing/2014/main" id="{3391F347-D6A1-80D9-F9DC-483C7F0C659F}"/>
              </a:ext>
            </a:extLst>
          </p:cNvPr>
          <p:cNvSpPr/>
          <p:nvPr/>
        </p:nvSpPr>
        <p:spPr>
          <a:xfrm>
            <a:off x="1253450" y="3005846"/>
            <a:ext cx="478073" cy="23346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9F11CC44-DC02-38AC-EC8E-354721277103}"/>
              </a:ext>
            </a:extLst>
          </p:cNvPr>
          <p:cNvSpPr/>
          <p:nvPr/>
        </p:nvSpPr>
        <p:spPr>
          <a:xfrm>
            <a:off x="71510" y="1683885"/>
            <a:ext cx="1251452" cy="150759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FFFFFF"/>
                </a:solidFill>
                <a:effectLst/>
                <a:uLnTx/>
                <a:uFillTx/>
                <a:latin typeface="Arial" panose="020B0604020202020204"/>
                <a:ea typeface="+mn-ea"/>
                <a:cs typeface="+mn-cs"/>
              </a:rPr>
              <a:t>Weak surface winds in Malaysia</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FFFFFF"/>
                </a:solidFill>
                <a:effectLst/>
                <a:uLnTx/>
                <a:uFillTx/>
                <a:latin typeface="Arial" panose="020B0604020202020204"/>
                <a:ea typeface="+mn-ea"/>
                <a:cs typeface="+mn-cs"/>
              </a:rPr>
              <a:t>supported by Col</a:t>
            </a:r>
          </a:p>
        </p:txBody>
      </p:sp>
      <p:sp>
        <p:nvSpPr>
          <p:cNvPr id="13" name="TextBox 12">
            <a:extLst>
              <a:ext uri="{FF2B5EF4-FFF2-40B4-BE49-F238E27FC236}">
                <a16:creationId xmlns:a16="http://schemas.microsoft.com/office/drawing/2014/main" id="{BAA5BF85-034E-6945-8505-913A0271D20C}"/>
              </a:ext>
            </a:extLst>
          </p:cNvPr>
          <p:cNvSpPr txBox="1"/>
          <p:nvPr/>
        </p:nvSpPr>
        <p:spPr>
          <a:xfrm>
            <a:off x="0" y="6006584"/>
            <a:ext cx="9143999"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Location of Singapore as "S"</a:t>
            </a:r>
          </a:p>
        </p:txBody>
      </p:sp>
    </p:spTree>
    <p:extLst>
      <p:ext uri="{BB962C8B-B14F-4D97-AF65-F5344CB8AC3E}">
        <p14:creationId xmlns:p14="http://schemas.microsoft.com/office/powerpoint/2010/main" val="6173211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18F939-10C9-E37A-A0E2-AE487D7FB52A}"/>
            </a:ext>
          </a:extLst>
        </p:cNvPr>
        <p:cNvGrpSpPr/>
        <p:nvPr/>
      </p:nvGrpSpPr>
      <p:grpSpPr>
        <a:xfrm>
          <a:off x="0" y="0"/>
          <a:ext cx="0" cy="0"/>
          <a:chOff x="0" y="0"/>
          <a:chExt cx="0" cy="0"/>
        </a:xfrm>
      </p:grpSpPr>
      <p:pic>
        <p:nvPicPr>
          <p:cNvPr id="32" name="Picture 31">
            <a:extLst>
              <a:ext uri="{FF2B5EF4-FFF2-40B4-BE49-F238E27FC236}">
                <a16:creationId xmlns:a16="http://schemas.microsoft.com/office/drawing/2014/main" id="{1B9ABC4C-98B3-BC48-45A0-D1D478F1E8F7}"/>
              </a:ext>
            </a:extLst>
          </p:cNvPr>
          <p:cNvPicPr>
            <a:picLocks noChangeAspect="1"/>
          </p:cNvPicPr>
          <p:nvPr/>
        </p:nvPicPr>
        <p:blipFill>
          <a:blip r:embed="rId3"/>
          <a:srcRect r="30386"/>
          <a:stretch>
            <a:fillRect/>
          </a:stretch>
        </p:blipFill>
        <p:spPr>
          <a:xfrm>
            <a:off x="705657" y="1679559"/>
            <a:ext cx="3775808" cy="3915484"/>
          </a:xfrm>
          <a:prstGeom prst="rect">
            <a:avLst/>
          </a:prstGeom>
        </p:spPr>
      </p:pic>
      <p:sp>
        <p:nvSpPr>
          <p:cNvPr id="3" name="Title 2">
            <a:extLst>
              <a:ext uri="{FF2B5EF4-FFF2-40B4-BE49-F238E27FC236}">
                <a16:creationId xmlns:a16="http://schemas.microsoft.com/office/drawing/2014/main" id="{099ACC96-57C9-79C1-54BB-234F1E8FC768}"/>
              </a:ext>
            </a:extLst>
          </p:cNvPr>
          <p:cNvSpPr>
            <a:spLocks noGrp="1"/>
          </p:cNvSpPr>
          <p:nvPr>
            <p:ph type="title"/>
          </p:nvPr>
        </p:nvSpPr>
        <p:spPr>
          <a:xfrm>
            <a:off x="1" y="425885"/>
            <a:ext cx="9144000" cy="714851"/>
          </a:xfrm>
        </p:spPr>
        <p:txBody>
          <a:bodyPr/>
          <a:lstStyle/>
          <a:p>
            <a:pPr algn="ctr"/>
            <a:r>
              <a:rPr kumimoji="0" lang="en-AU" sz="2500" b="1"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t>Identifying the drivers of the Weather.</a:t>
            </a:r>
            <a:br>
              <a:rPr kumimoji="0" lang="en-AU" sz="2500" b="1"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b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t>Streamline chart and MIMIC TPW, ~19UTC 13</a:t>
            </a:r>
            <a:r>
              <a:rPr kumimoji="0" lang="en-AU" sz="2000" b="0" i="0" u="none" strike="noStrike" kern="1200" cap="none" spc="0" normalizeH="0" baseline="30000" noProof="0" dirty="0">
                <a:ln>
                  <a:noFill/>
                </a:ln>
                <a:solidFill>
                  <a:srgbClr val="2461E5"/>
                </a:solidFill>
                <a:effectLst/>
                <a:uLnTx/>
                <a:uFillTx/>
                <a:latin typeface="Calibri" panose="020F0502020204030204" pitchFamily="34" charset="0"/>
                <a:ea typeface="+mj-ea"/>
                <a:cs typeface="Calibri" panose="020F0502020204030204" pitchFamily="34" charset="0"/>
              </a:rPr>
              <a:t>th</a:t>
            </a: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t> October 2024. </a:t>
            </a:r>
            <a:endParaRPr lang="en-AU"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44CBAFEA-7BC2-F624-EABF-C5ADAF34B214}"/>
              </a:ext>
            </a:extLst>
          </p:cNvPr>
          <p:cNvSpPr txBox="1"/>
          <p:nvPr/>
        </p:nvSpPr>
        <p:spPr>
          <a:xfrm>
            <a:off x="1428299" y="5630387"/>
            <a:ext cx="2366128" cy="276999"/>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 courtesy BMKG Indonesia</a:t>
            </a:r>
          </a:p>
        </p:txBody>
      </p:sp>
      <p:pic>
        <p:nvPicPr>
          <p:cNvPr id="6" name="Picture 5">
            <a:extLst>
              <a:ext uri="{FF2B5EF4-FFF2-40B4-BE49-F238E27FC236}">
                <a16:creationId xmlns:a16="http://schemas.microsoft.com/office/drawing/2014/main" id="{70D3F0AA-9FB9-95E4-166E-D694DB69E0B4}"/>
              </a:ext>
            </a:extLst>
          </p:cNvPr>
          <p:cNvPicPr>
            <a:picLocks noChangeAspect="1"/>
          </p:cNvPicPr>
          <p:nvPr/>
        </p:nvPicPr>
        <p:blipFill>
          <a:blip r:embed="rId4">
            <a:extLst>
              <a:ext uri="{28A0092B-C50C-407E-A947-70E740481C1C}">
                <a14:useLocalDpi xmlns:a14="http://schemas.microsoft.com/office/drawing/2010/main" val="0"/>
              </a:ext>
            </a:extLst>
          </a:blip>
          <a:srcRect l="56672" t="17564" r="9851" b="30710"/>
          <a:stretch>
            <a:fillRect/>
          </a:stretch>
        </p:blipFill>
        <p:spPr>
          <a:xfrm>
            <a:off x="4327555" y="1756372"/>
            <a:ext cx="3503691" cy="3503691"/>
          </a:xfrm>
          <a:prstGeom prst="rect">
            <a:avLst/>
          </a:prstGeom>
        </p:spPr>
      </p:pic>
      <p:pic>
        <p:nvPicPr>
          <p:cNvPr id="8" name="Picture 7">
            <a:extLst>
              <a:ext uri="{FF2B5EF4-FFF2-40B4-BE49-F238E27FC236}">
                <a16:creationId xmlns:a16="http://schemas.microsoft.com/office/drawing/2014/main" id="{8E11941C-5634-28ED-ED6A-A590FE61431D}"/>
              </a:ext>
            </a:extLst>
          </p:cNvPr>
          <p:cNvPicPr>
            <a:picLocks noChangeAspect="1"/>
          </p:cNvPicPr>
          <p:nvPr/>
        </p:nvPicPr>
        <p:blipFill>
          <a:blip r:embed="rId5"/>
          <a:stretch>
            <a:fillRect/>
          </a:stretch>
        </p:blipFill>
        <p:spPr>
          <a:xfrm>
            <a:off x="4332099" y="1514666"/>
            <a:ext cx="3499148" cy="208904"/>
          </a:xfrm>
          <a:prstGeom prst="rect">
            <a:avLst/>
          </a:prstGeom>
        </p:spPr>
      </p:pic>
      <p:pic>
        <p:nvPicPr>
          <p:cNvPr id="10" name="Picture 9">
            <a:extLst>
              <a:ext uri="{FF2B5EF4-FFF2-40B4-BE49-F238E27FC236}">
                <a16:creationId xmlns:a16="http://schemas.microsoft.com/office/drawing/2014/main" id="{51128146-1628-7934-062E-DEC816B8026E}"/>
              </a:ext>
            </a:extLst>
          </p:cNvPr>
          <p:cNvPicPr>
            <a:picLocks noChangeAspect="1"/>
          </p:cNvPicPr>
          <p:nvPr/>
        </p:nvPicPr>
        <p:blipFill>
          <a:blip r:embed="rId6"/>
          <a:stretch>
            <a:fillRect/>
          </a:stretch>
        </p:blipFill>
        <p:spPr>
          <a:xfrm>
            <a:off x="7916684" y="1791763"/>
            <a:ext cx="516973" cy="3468301"/>
          </a:xfrm>
          <a:prstGeom prst="rect">
            <a:avLst/>
          </a:prstGeom>
        </p:spPr>
      </p:pic>
      <p:sp>
        <p:nvSpPr>
          <p:cNvPr id="11" name="TextBox 10">
            <a:extLst>
              <a:ext uri="{FF2B5EF4-FFF2-40B4-BE49-F238E27FC236}">
                <a16:creationId xmlns:a16="http://schemas.microsoft.com/office/drawing/2014/main" id="{E5409D84-DF3A-7B95-D2F8-A7860D1C7200}"/>
              </a:ext>
            </a:extLst>
          </p:cNvPr>
          <p:cNvSpPr txBox="1"/>
          <p:nvPr/>
        </p:nvSpPr>
        <p:spPr>
          <a:xfrm>
            <a:off x="5109092" y="5651492"/>
            <a:ext cx="2366128" cy="276999"/>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 courtesy SSEC / CIMSS</a:t>
            </a:r>
          </a:p>
        </p:txBody>
      </p:sp>
      <p:sp>
        <p:nvSpPr>
          <p:cNvPr id="2" name="Freeform: Shape 1">
            <a:extLst>
              <a:ext uri="{FF2B5EF4-FFF2-40B4-BE49-F238E27FC236}">
                <a16:creationId xmlns:a16="http://schemas.microsoft.com/office/drawing/2014/main" id="{39AA6D62-E015-998D-B925-A087EE360DFF}"/>
              </a:ext>
            </a:extLst>
          </p:cNvPr>
          <p:cNvSpPr/>
          <p:nvPr/>
        </p:nvSpPr>
        <p:spPr>
          <a:xfrm>
            <a:off x="5595135" y="2934793"/>
            <a:ext cx="933285" cy="823059"/>
          </a:xfrm>
          <a:custGeom>
            <a:avLst/>
            <a:gdLst>
              <a:gd name="csX0" fmla="*/ 870183 w 933285"/>
              <a:gd name="csY0" fmla="*/ 63361 h 823059"/>
              <a:gd name="csX1" fmla="*/ 617935 w 933285"/>
              <a:gd name="csY1" fmla="*/ 299 h 823059"/>
              <a:gd name="csX2" fmla="*/ 460280 w 933285"/>
              <a:gd name="csY2" fmla="*/ 42341 h 823059"/>
              <a:gd name="csX3" fmla="*/ 334156 w 933285"/>
              <a:gd name="csY3" fmla="*/ 105403 h 823059"/>
              <a:gd name="csX4" fmla="*/ 218542 w 933285"/>
              <a:gd name="csY4" fmla="*/ 73872 h 823059"/>
              <a:gd name="csX5" fmla="*/ 29356 w 933285"/>
              <a:gd name="csY5" fmla="*/ 305099 h 823059"/>
              <a:gd name="csX6" fmla="*/ 18845 w 933285"/>
              <a:gd name="csY6" fmla="*/ 515306 h 823059"/>
              <a:gd name="csX7" fmla="*/ 208032 w 933285"/>
              <a:gd name="csY7" fmla="*/ 693982 h 823059"/>
              <a:gd name="csX8" fmla="*/ 512832 w 933285"/>
              <a:gd name="csY8" fmla="*/ 820106 h 823059"/>
              <a:gd name="csX9" fmla="*/ 418239 w 933285"/>
              <a:gd name="csY9" fmla="*/ 567858 h 823059"/>
              <a:gd name="csX10" fmla="*/ 407728 w 933285"/>
              <a:gd name="csY10" fmla="*/ 441734 h 823059"/>
              <a:gd name="csX11" fmla="*/ 575894 w 933285"/>
              <a:gd name="csY11" fmla="*/ 483775 h 823059"/>
              <a:gd name="csX12" fmla="*/ 575894 w 933285"/>
              <a:gd name="csY12" fmla="*/ 347141 h 823059"/>
              <a:gd name="csX13" fmla="*/ 754570 w 933285"/>
              <a:gd name="csY13" fmla="*/ 263058 h 823059"/>
              <a:gd name="csX14" fmla="*/ 849163 w 933285"/>
              <a:gd name="csY14" fmla="*/ 157954 h 823059"/>
              <a:gd name="csX15" fmla="*/ 933245 w 933285"/>
              <a:gd name="csY15" fmla="*/ 73872 h 823059"/>
              <a:gd name="csX16" fmla="*/ 870183 w 933285"/>
              <a:gd name="csY16" fmla="*/ 63361 h 8230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933285" h="823059">
                <a:moveTo>
                  <a:pt x="870183" y="63361"/>
                </a:moveTo>
                <a:cubicBezTo>
                  <a:pt x="817631" y="51099"/>
                  <a:pt x="686252" y="3802"/>
                  <a:pt x="617935" y="299"/>
                </a:cubicBezTo>
                <a:cubicBezTo>
                  <a:pt x="549618" y="-3204"/>
                  <a:pt x="507576" y="24824"/>
                  <a:pt x="460280" y="42341"/>
                </a:cubicBezTo>
                <a:cubicBezTo>
                  <a:pt x="412984" y="59858"/>
                  <a:pt x="374446" y="100148"/>
                  <a:pt x="334156" y="105403"/>
                </a:cubicBezTo>
                <a:cubicBezTo>
                  <a:pt x="293866" y="110658"/>
                  <a:pt x="269342" y="40589"/>
                  <a:pt x="218542" y="73872"/>
                </a:cubicBezTo>
                <a:cubicBezTo>
                  <a:pt x="167742" y="107155"/>
                  <a:pt x="62639" y="231527"/>
                  <a:pt x="29356" y="305099"/>
                </a:cubicBezTo>
                <a:cubicBezTo>
                  <a:pt x="-3927" y="378671"/>
                  <a:pt x="-10934" y="450492"/>
                  <a:pt x="18845" y="515306"/>
                </a:cubicBezTo>
                <a:cubicBezTo>
                  <a:pt x="48624" y="580120"/>
                  <a:pt x="125701" y="643182"/>
                  <a:pt x="208032" y="693982"/>
                </a:cubicBezTo>
                <a:cubicBezTo>
                  <a:pt x="290363" y="744782"/>
                  <a:pt x="477798" y="841127"/>
                  <a:pt x="512832" y="820106"/>
                </a:cubicBezTo>
                <a:cubicBezTo>
                  <a:pt x="547866" y="799085"/>
                  <a:pt x="435756" y="630920"/>
                  <a:pt x="418239" y="567858"/>
                </a:cubicBezTo>
                <a:cubicBezTo>
                  <a:pt x="400722" y="504796"/>
                  <a:pt x="381452" y="455748"/>
                  <a:pt x="407728" y="441734"/>
                </a:cubicBezTo>
                <a:cubicBezTo>
                  <a:pt x="434004" y="427720"/>
                  <a:pt x="547866" y="499541"/>
                  <a:pt x="575894" y="483775"/>
                </a:cubicBezTo>
                <a:cubicBezTo>
                  <a:pt x="603922" y="468010"/>
                  <a:pt x="546115" y="383927"/>
                  <a:pt x="575894" y="347141"/>
                </a:cubicBezTo>
                <a:cubicBezTo>
                  <a:pt x="605673" y="310355"/>
                  <a:pt x="709025" y="294589"/>
                  <a:pt x="754570" y="263058"/>
                </a:cubicBezTo>
                <a:cubicBezTo>
                  <a:pt x="800115" y="231527"/>
                  <a:pt x="819384" y="189485"/>
                  <a:pt x="849163" y="157954"/>
                </a:cubicBezTo>
                <a:cubicBezTo>
                  <a:pt x="878942" y="126423"/>
                  <a:pt x="934997" y="94893"/>
                  <a:pt x="933245" y="73872"/>
                </a:cubicBezTo>
                <a:cubicBezTo>
                  <a:pt x="931493" y="52851"/>
                  <a:pt x="922735" y="75623"/>
                  <a:pt x="870183" y="63361"/>
                </a:cubicBezTo>
                <a:close/>
              </a:path>
            </a:pathLst>
          </a:cu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Freeform: Shape 6">
            <a:extLst>
              <a:ext uri="{FF2B5EF4-FFF2-40B4-BE49-F238E27FC236}">
                <a16:creationId xmlns:a16="http://schemas.microsoft.com/office/drawing/2014/main" id="{DA652EE6-FA6A-8A33-16C8-C6AEA853461E}"/>
              </a:ext>
            </a:extLst>
          </p:cNvPr>
          <p:cNvSpPr/>
          <p:nvPr/>
        </p:nvSpPr>
        <p:spPr>
          <a:xfrm>
            <a:off x="4298174" y="2093660"/>
            <a:ext cx="1348441" cy="2304145"/>
          </a:xfrm>
          <a:custGeom>
            <a:avLst/>
            <a:gdLst>
              <a:gd name="csX0" fmla="*/ 33544 w 1348441"/>
              <a:gd name="csY0" fmla="*/ 1493074 h 2304145"/>
              <a:gd name="csX1" fmla="*/ 254262 w 1348441"/>
              <a:gd name="csY1" fmla="*/ 1566646 h 2304145"/>
              <a:gd name="csX2" fmla="*/ 107117 w 1348441"/>
              <a:gd name="csY2" fmla="*/ 1682260 h 2304145"/>
              <a:gd name="csX3" fmla="*/ 65075 w 1348441"/>
              <a:gd name="csY3" fmla="*/ 1829405 h 2304145"/>
              <a:gd name="csX4" fmla="*/ 380386 w 1348441"/>
              <a:gd name="csY4" fmla="*/ 1871446 h 2304145"/>
              <a:gd name="csX5" fmla="*/ 716717 w 1348441"/>
              <a:gd name="csY5" fmla="*/ 1755832 h 2304145"/>
              <a:gd name="csX6" fmla="*/ 737738 w 1348441"/>
              <a:gd name="csY6" fmla="*/ 1566646 h 2304145"/>
              <a:gd name="csX7" fmla="*/ 758758 w 1348441"/>
              <a:gd name="csY7" fmla="*/ 1430012 h 2304145"/>
              <a:gd name="csX8" fmla="*/ 559062 w 1348441"/>
              <a:gd name="csY8" fmla="*/ 1293377 h 2304145"/>
              <a:gd name="csX9" fmla="*/ 306813 w 1348441"/>
              <a:gd name="csY9" fmla="*/ 1314398 h 2304145"/>
              <a:gd name="csX10" fmla="*/ 75586 w 1348441"/>
              <a:gd name="csY10" fmla="*/ 1240825 h 2304145"/>
              <a:gd name="csX11" fmla="*/ 23034 w 1348441"/>
              <a:gd name="csY11" fmla="*/ 862453 h 2304145"/>
              <a:gd name="csX12" fmla="*/ 75586 w 1348441"/>
              <a:gd name="csY12" fmla="*/ 42646 h 2304145"/>
              <a:gd name="csX13" fmla="*/ 359365 w 1348441"/>
              <a:gd name="csY13" fmla="*/ 126729 h 2304145"/>
              <a:gd name="csX14" fmla="*/ 559062 w 1348441"/>
              <a:gd name="csY14" fmla="*/ 605 h 2304145"/>
              <a:gd name="csX15" fmla="*/ 716717 w 1348441"/>
              <a:gd name="csY15" fmla="*/ 189791 h 2304145"/>
              <a:gd name="csX16" fmla="*/ 790289 w 1348441"/>
              <a:gd name="csY16" fmla="*/ 662756 h 2304145"/>
              <a:gd name="csX17" fmla="*/ 968965 w 1348441"/>
              <a:gd name="csY17" fmla="*/ 1146232 h 2304145"/>
              <a:gd name="csX18" fmla="*/ 1011006 w 1348441"/>
              <a:gd name="csY18" fmla="*/ 1503584 h 2304145"/>
              <a:gd name="csX19" fmla="*/ 895393 w 1348441"/>
              <a:gd name="csY19" fmla="*/ 1282867 h 2304145"/>
              <a:gd name="csX20" fmla="*/ 769269 w 1348441"/>
              <a:gd name="csY20" fmla="*/ 915005 h 2304145"/>
              <a:gd name="csX21" fmla="*/ 496000 w 1348441"/>
              <a:gd name="csY21" fmla="*/ 673267 h 2304145"/>
              <a:gd name="csX22" fmla="*/ 485489 w 1348441"/>
              <a:gd name="csY22" fmla="*/ 988577 h 2304145"/>
              <a:gd name="csX23" fmla="*/ 580082 w 1348441"/>
              <a:gd name="csY23" fmla="*/ 1093681 h 2304145"/>
              <a:gd name="csX24" fmla="*/ 863862 w 1348441"/>
              <a:gd name="csY24" fmla="*/ 1472053 h 2304145"/>
              <a:gd name="csX25" fmla="*/ 1158151 w 1348441"/>
              <a:gd name="csY25" fmla="*/ 1860936 h 2304145"/>
              <a:gd name="csX26" fmla="*/ 1347338 w 1348441"/>
              <a:gd name="csY26" fmla="*/ 2050122 h 2304145"/>
              <a:gd name="csX27" fmla="*/ 1074069 w 1348441"/>
              <a:gd name="csY27" fmla="*/ 2186756 h 2304145"/>
              <a:gd name="csX28" fmla="*/ 937434 w 1348441"/>
              <a:gd name="csY28" fmla="*/ 2302370 h 2304145"/>
              <a:gd name="csX29" fmla="*/ 569572 w 1348441"/>
              <a:gd name="csY29" fmla="*/ 2249818 h 2304145"/>
              <a:gd name="csX30" fmla="*/ 201710 w 1348441"/>
              <a:gd name="csY30" fmla="*/ 2155225 h 2304145"/>
              <a:gd name="csX31" fmla="*/ 12524 w 1348441"/>
              <a:gd name="csY31" fmla="*/ 2186756 h 2304145"/>
              <a:gd name="csX32" fmla="*/ 23034 w 1348441"/>
              <a:gd name="csY32" fmla="*/ 1839915 h 2304145"/>
              <a:gd name="csX33" fmla="*/ 65075 w 1348441"/>
              <a:gd name="csY33" fmla="*/ 1818894 h 23041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Lst>
            <a:rect l="l" t="t" r="r" b="b"/>
            <a:pathLst>
              <a:path w="1348441" h="2304145">
                <a:moveTo>
                  <a:pt x="33544" y="1493074"/>
                </a:moveTo>
                <a:cubicBezTo>
                  <a:pt x="137772" y="1514094"/>
                  <a:pt x="242000" y="1535115"/>
                  <a:pt x="254262" y="1566646"/>
                </a:cubicBezTo>
                <a:cubicBezTo>
                  <a:pt x="266524" y="1598177"/>
                  <a:pt x="138648" y="1638467"/>
                  <a:pt x="107117" y="1682260"/>
                </a:cubicBezTo>
                <a:cubicBezTo>
                  <a:pt x="75586" y="1726053"/>
                  <a:pt x="19530" y="1797874"/>
                  <a:pt x="65075" y="1829405"/>
                </a:cubicBezTo>
                <a:cubicBezTo>
                  <a:pt x="110620" y="1860936"/>
                  <a:pt x="271779" y="1883708"/>
                  <a:pt x="380386" y="1871446"/>
                </a:cubicBezTo>
                <a:cubicBezTo>
                  <a:pt x="488993" y="1859184"/>
                  <a:pt x="657158" y="1806632"/>
                  <a:pt x="716717" y="1755832"/>
                </a:cubicBezTo>
                <a:cubicBezTo>
                  <a:pt x="776276" y="1705032"/>
                  <a:pt x="730731" y="1620949"/>
                  <a:pt x="737738" y="1566646"/>
                </a:cubicBezTo>
                <a:cubicBezTo>
                  <a:pt x="744745" y="1512343"/>
                  <a:pt x="788537" y="1475557"/>
                  <a:pt x="758758" y="1430012"/>
                </a:cubicBezTo>
                <a:cubicBezTo>
                  <a:pt x="728979" y="1384467"/>
                  <a:pt x="634386" y="1312646"/>
                  <a:pt x="559062" y="1293377"/>
                </a:cubicBezTo>
                <a:cubicBezTo>
                  <a:pt x="483738" y="1274108"/>
                  <a:pt x="387392" y="1323157"/>
                  <a:pt x="306813" y="1314398"/>
                </a:cubicBezTo>
                <a:cubicBezTo>
                  <a:pt x="226234" y="1305639"/>
                  <a:pt x="122882" y="1316149"/>
                  <a:pt x="75586" y="1240825"/>
                </a:cubicBezTo>
                <a:cubicBezTo>
                  <a:pt x="28290" y="1165501"/>
                  <a:pt x="23034" y="1062149"/>
                  <a:pt x="23034" y="862453"/>
                </a:cubicBezTo>
                <a:cubicBezTo>
                  <a:pt x="23034" y="662757"/>
                  <a:pt x="19531" y="165267"/>
                  <a:pt x="75586" y="42646"/>
                </a:cubicBezTo>
                <a:cubicBezTo>
                  <a:pt x="131641" y="-79975"/>
                  <a:pt x="278786" y="133736"/>
                  <a:pt x="359365" y="126729"/>
                </a:cubicBezTo>
                <a:cubicBezTo>
                  <a:pt x="439944" y="119722"/>
                  <a:pt x="499503" y="-9905"/>
                  <a:pt x="559062" y="605"/>
                </a:cubicBezTo>
                <a:cubicBezTo>
                  <a:pt x="618621" y="11115"/>
                  <a:pt x="678179" y="79433"/>
                  <a:pt x="716717" y="189791"/>
                </a:cubicBezTo>
                <a:cubicBezTo>
                  <a:pt x="755255" y="300149"/>
                  <a:pt x="748248" y="503349"/>
                  <a:pt x="790289" y="662756"/>
                </a:cubicBezTo>
                <a:cubicBezTo>
                  <a:pt x="832330" y="822163"/>
                  <a:pt x="932179" y="1006094"/>
                  <a:pt x="968965" y="1146232"/>
                </a:cubicBezTo>
                <a:cubicBezTo>
                  <a:pt x="1005751" y="1286370"/>
                  <a:pt x="1023268" y="1480811"/>
                  <a:pt x="1011006" y="1503584"/>
                </a:cubicBezTo>
                <a:cubicBezTo>
                  <a:pt x="998744" y="1526357"/>
                  <a:pt x="935682" y="1380963"/>
                  <a:pt x="895393" y="1282867"/>
                </a:cubicBezTo>
                <a:cubicBezTo>
                  <a:pt x="855104" y="1184771"/>
                  <a:pt x="835835" y="1016605"/>
                  <a:pt x="769269" y="915005"/>
                </a:cubicBezTo>
                <a:cubicBezTo>
                  <a:pt x="702703" y="813405"/>
                  <a:pt x="543297" y="661005"/>
                  <a:pt x="496000" y="673267"/>
                </a:cubicBezTo>
                <a:cubicBezTo>
                  <a:pt x="448703" y="685529"/>
                  <a:pt x="471475" y="918508"/>
                  <a:pt x="485489" y="988577"/>
                </a:cubicBezTo>
                <a:cubicBezTo>
                  <a:pt x="499503" y="1058646"/>
                  <a:pt x="517020" y="1013102"/>
                  <a:pt x="580082" y="1093681"/>
                </a:cubicBezTo>
                <a:cubicBezTo>
                  <a:pt x="643144" y="1174260"/>
                  <a:pt x="767517" y="1344177"/>
                  <a:pt x="863862" y="1472053"/>
                </a:cubicBezTo>
                <a:cubicBezTo>
                  <a:pt x="960207" y="1599929"/>
                  <a:pt x="1077572" y="1764591"/>
                  <a:pt x="1158151" y="1860936"/>
                </a:cubicBezTo>
                <a:cubicBezTo>
                  <a:pt x="1238730" y="1957281"/>
                  <a:pt x="1361352" y="1995819"/>
                  <a:pt x="1347338" y="2050122"/>
                </a:cubicBezTo>
                <a:cubicBezTo>
                  <a:pt x="1333324" y="2104425"/>
                  <a:pt x="1142386" y="2144715"/>
                  <a:pt x="1074069" y="2186756"/>
                </a:cubicBezTo>
                <a:cubicBezTo>
                  <a:pt x="1005752" y="2228797"/>
                  <a:pt x="1021517" y="2291860"/>
                  <a:pt x="937434" y="2302370"/>
                </a:cubicBezTo>
                <a:cubicBezTo>
                  <a:pt x="853351" y="2312880"/>
                  <a:pt x="692193" y="2274342"/>
                  <a:pt x="569572" y="2249818"/>
                </a:cubicBezTo>
                <a:cubicBezTo>
                  <a:pt x="446951" y="2225294"/>
                  <a:pt x="294551" y="2165735"/>
                  <a:pt x="201710" y="2155225"/>
                </a:cubicBezTo>
                <a:cubicBezTo>
                  <a:pt x="108869" y="2144715"/>
                  <a:pt x="42303" y="2239308"/>
                  <a:pt x="12524" y="2186756"/>
                </a:cubicBezTo>
                <a:cubicBezTo>
                  <a:pt x="-17255" y="2134204"/>
                  <a:pt x="14276" y="1901225"/>
                  <a:pt x="23034" y="1839915"/>
                </a:cubicBezTo>
                <a:cubicBezTo>
                  <a:pt x="31792" y="1778605"/>
                  <a:pt x="48433" y="1798749"/>
                  <a:pt x="65075" y="1818894"/>
                </a:cubicBezTo>
              </a:path>
            </a:pathLst>
          </a:custGeom>
          <a:noFill/>
          <a:ln w="25400">
            <a:head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Freeform: Shape 8">
            <a:extLst>
              <a:ext uri="{FF2B5EF4-FFF2-40B4-BE49-F238E27FC236}">
                <a16:creationId xmlns:a16="http://schemas.microsoft.com/office/drawing/2014/main" id="{D8B70F07-3D4B-EFEB-9302-BB9417CBD076}"/>
              </a:ext>
            </a:extLst>
          </p:cNvPr>
          <p:cNvSpPr/>
          <p:nvPr/>
        </p:nvSpPr>
        <p:spPr>
          <a:xfrm>
            <a:off x="5763845" y="1915417"/>
            <a:ext cx="777668" cy="891371"/>
          </a:xfrm>
          <a:custGeom>
            <a:avLst/>
            <a:gdLst>
              <a:gd name="csX0" fmla="*/ 239018 w 777668"/>
              <a:gd name="csY0" fmla="*/ 94765 h 891371"/>
              <a:gd name="csX1" fmla="*/ 386163 w 777668"/>
              <a:gd name="csY1" fmla="*/ 63234 h 891371"/>
              <a:gd name="csX2" fmla="*/ 638411 w 777668"/>
              <a:gd name="csY2" fmla="*/ 172 h 891371"/>
              <a:gd name="csX3" fmla="*/ 775046 w 777668"/>
              <a:gd name="csY3" fmla="*/ 84255 h 891371"/>
              <a:gd name="csX4" fmla="*/ 522798 w 777668"/>
              <a:gd name="csY4" fmla="*/ 389055 h 891371"/>
              <a:gd name="csX5" fmla="*/ 354632 w 777668"/>
              <a:gd name="csY5" fmla="*/ 630793 h 891371"/>
              <a:gd name="csX6" fmla="*/ 112894 w 777668"/>
              <a:gd name="csY6" fmla="*/ 883041 h 891371"/>
              <a:gd name="csX7" fmla="*/ 7791 w 777668"/>
              <a:gd name="csY7" fmla="*/ 809468 h 891371"/>
              <a:gd name="csX8" fmla="*/ 312591 w 777668"/>
              <a:gd name="csY8" fmla="*/ 599261 h 891371"/>
              <a:gd name="csX9" fmla="*/ 354632 w 777668"/>
              <a:gd name="csY9" fmla="*/ 389055 h 891371"/>
              <a:gd name="csX10" fmla="*/ 239018 w 777668"/>
              <a:gd name="csY10" fmla="*/ 262930 h 891371"/>
              <a:gd name="csX11" fmla="*/ 239018 w 777668"/>
              <a:gd name="csY11" fmla="*/ 94765 h 8913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777668" h="891371">
                <a:moveTo>
                  <a:pt x="239018" y="94765"/>
                </a:moveTo>
                <a:cubicBezTo>
                  <a:pt x="263542" y="61482"/>
                  <a:pt x="319597" y="79000"/>
                  <a:pt x="386163" y="63234"/>
                </a:cubicBezTo>
                <a:cubicBezTo>
                  <a:pt x="452729" y="47468"/>
                  <a:pt x="573597" y="-3331"/>
                  <a:pt x="638411" y="172"/>
                </a:cubicBezTo>
                <a:cubicBezTo>
                  <a:pt x="703225" y="3675"/>
                  <a:pt x="794315" y="19441"/>
                  <a:pt x="775046" y="84255"/>
                </a:cubicBezTo>
                <a:cubicBezTo>
                  <a:pt x="755777" y="149069"/>
                  <a:pt x="592867" y="297965"/>
                  <a:pt x="522798" y="389055"/>
                </a:cubicBezTo>
                <a:cubicBezTo>
                  <a:pt x="452729" y="480145"/>
                  <a:pt x="422949" y="548462"/>
                  <a:pt x="354632" y="630793"/>
                </a:cubicBezTo>
                <a:cubicBezTo>
                  <a:pt x="286315" y="713124"/>
                  <a:pt x="170701" y="853262"/>
                  <a:pt x="112894" y="883041"/>
                </a:cubicBezTo>
                <a:cubicBezTo>
                  <a:pt x="55087" y="912820"/>
                  <a:pt x="-25492" y="856765"/>
                  <a:pt x="7791" y="809468"/>
                </a:cubicBezTo>
                <a:cubicBezTo>
                  <a:pt x="41074" y="762171"/>
                  <a:pt x="254784" y="669330"/>
                  <a:pt x="312591" y="599261"/>
                </a:cubicBezTo>
                <a:cubicBezTo>
                  <a:pt x="370398" y="529192"/>
                  <a:pt x="366894" y="445110"/>
                  <a:pt x="354632" y="389055"/>
                </a:cubicBezTo>
                <a:cubicBezTo>
                  <a:pt x="342370" y="333000"/>
                  <a:pt x="254783" y="311978"/>
                  <a:pt x="239018" y="262930"/>
                </a:cubicBezTo>
                <a:cubicBezTo>
                  <a:pt x="223253" y="213882"/>
                  <a:pt x="214494" y="128048"/>
                  <a:pt x="239018" y="94765"/>
                </a:cubicBezTo>
                <a:close/>
              </a:path>
            </a:pathLst>
          </a:cu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Freeform: Shape 11">
            <a:extLst>
              <a:ext uri="{FF2B5EF4-FFF2-40B4-BE49-F238E27FC236}">
                <a16:creationId xmlns:a16="http://schemas.microsoft.com/office/drawing/2014/main" id="{15182EB5-D0FB-3AE0-60B0-5F19CE6E8131}"/>
              </a:ext>
            </a:extLst>
          </p:cNvPr>
          <p:cNvSpPr/>
          <p:nvPr/>
        </p:nvSpPr>
        <p:spPr>
          <a:xfrm>
            <a:off x="6538771" y="3039673"/>
            <a:ext cx="680811" cy="859460"/>
          </a:xfrm>
          <a:custGeom>
            <a:avLst/>
            <a:gdLst>
              <a:gd name="csX0" fmla="*/ 178796 w 680811"/>
              <a:gd name="csY0" fmla="*/ 147668 h 859460"/>
              <a:gd name="csX1" fmla="*/ 515127 w 680811"/>
              <a:gd name="csY1" fmla="*/ 523 h 859460"/>
              <a:gd name="csX2" fmla="*/ 651761 w 680811"/>
              <a:gd name="csY2" fmla="*/ 105626 h 859460"/>
              <a:gd name="csX3" fmla="*/ 662272 w 680811"/>
              <a:gd name="csY3" fmla="*/ 284302 h 859460"/>
              <a:gd name="csX4" fmla="*/ 441554 w 680811"/>
              <a:gd name="csY4" fmla="*/ 368385 h 859460"/>
              <a:gd name="csX5" fmla="*/ 336451 w 680811"/>
              <a:gd name="csY5" fmla="*/ 704716 h 859460"/>
              <a:gd name="csX6" fmla="*/ 126244 w 680811"/>
              <a:gd name="csY6" fmla="*/ 851861 h 859460"/>
              <a:gd name="csX7" fmla="*/ 120 w 680811"/>
              <a:gd name="csY7" fmla="*/ 809819 h 859460"/>
              <a:gd name="csX8" fmla="*/ 147265 w 680811"/>
              <a:gd name="csY8" fmla="*/ 568081 h 859460"/>
              <a:gd name="csX9" fmla="*/ 283899 w 680811"/>
              <a:gd name="csY9" fmla="*/ 357874 h 859460"/>
              <a:gd name="csX10" fmla="*/ 210327 w 680811"/>
              <a:gd name="csY10" fmla="*/ 200219 h 859460"/>
              <a:gd name="csX11" fmla="*/ 210327 w 680811"/>
              <a:gd name="csY11" fmla="*/ 105626 h 859460"/>
              <a:gd name="csX12" fmla="*/ 178796 w 680811"/>
              <a:gd name="csY12" fmla="*/ 147668 h 8594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680811" h="859460">
                <a:moveTo>
                  <a:pt x="178796" y="147668"/>
                </a:moveTo>
                <a:cubicBezTo>
                  <a:pt x="229596" y="130151"/>
                  <a:pt x="436300" y="7530"/>
                  <a:pt x="515127" y="523"/>
                </a:cubicBezTo>
                <a:cubicBezTo>
                  <a:pt x="593954" y="-6484"/>
                  <a:pt x="627237" y="58330"/>
                  <a:pt x="651761" y="105626"/>
                </a:cubicBezTo>
                <a:cubicBezTo>
                  <a:pt x="676285" y="152922"/>
                  <a:pt x="697306" y="240509"/>
                  <a:pt x="662272" y="284302"/>
                </a:cubicBezTo>
                <a:cubicBezTo>
                  <a:pt x="627238" y="328095"/>
                  <a:pt x="495857" y="298316"/>
                  <a:pt x="441554" y="368385"/>
                </a:cubicBezTo>
                <a:cubicBezTo>
                  <a:pt x="387251" y="438454"/>
                  <a:pt x="389003" y="624137"/>
                  <a:pt x="336451" y="704716"/>
                </a:cubicBezTo>
                <a:cubicBezTo>
                  <a:pt x="283899" y="785295"/>
                  <a:pt x="182299" y="834344"/>
                  <a:pt x="126244" y="851861"/>
                </a:cubicBezTo>
                <a:cubicBezTo>
                  <a:pt x="70189" y="869378"/>
                  <a:pt x="-3384" y="857116"/>
                  <a:pt x="120" y="809819"/>
                </a:cubicBezTo>
                <a:cubicBezTo>
                  <a:pt x="3623" y="762522"/>
                  <a:pt x="99969" y="643405"/>
                  <a:pt x="147265" y="568081"/>
                </a:cubicBezTo>
                <a:cubicBezTo>
                  <a:pt x="194561" y="492757"/>
                  <a:pt x="273389" y="419184"/>
                  <a:pt x="283899" y="357874"/>
                </a:cubicBezTo>
                <a:cubicBezTo>
                  <a:pt x="294409" y="296564"/>
                  <a:pt x="222589" y="242260"/>
                  <a:pt x="210327" y="200219"/>
                </a:cubicBezTo>
                <a:cubicBezTo>
                  <a:pt x="198065" y="158178"/>
                  <a:pt x="212079" y="114384"/>
                  <a:pt x="210327" y="105626"/>
                </a:cubicBezTo>
                <a:cubicBezTo>
                  <a:pt x="208575" y="96868"/>
                  <a:pt x="127996" y="165185"/>
                  <a:pt x="178796" y="147668"/>
                </a:cubicBezTo>
                <a:close/>
              </a:path>
            </a:pathLst>
          </a:custGeom>
          <a:noFill/>
          <a:ln w="254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Freeform: Shape 12">
            <a:extLst>
              <a:ext uri="{FF2B5EF4-FFF2-40B4-BE49-F238E27FC236}">
                <a16:creationId xmlns:a16="http://schemas.microsoft.com/office/drawing/2014/main" id="{76DEB712-FEE1-E59C-A284-292D494A3650}"/>
              </a:ext>
            </a:extLst>
          </p:cNvPr>
          <p:cNvSpPr/>
          <p:nvPr/>
        </p:nvSpPr>
        <p:spPr>
          <a:xfrm>
            <a:off x="2026873" y="2940049"/>
            <a:ext cx="933285" cy="823059"/>
          </a:xfrm>
          <a:custGeom>
            <a:avLst/>
            <a:gdLst>
              <a:gd name="csX0" fmla="*/ 870183 w 933285"/>
              <a:gd name="csY0" fmla="*/ 63361 h 823059"/>
              <a:gd name="csX1" fmla="*/ 617935 w 933285"/>
              <a:gd name="csY1" fmla="*/ 299 h 823059"/>
              <a:gd name="csX2" fmla="*/ 460280 w 933285"/>
              <a:gd name="csY2" fmla="*/ 42341 h 823059"/>
              <a:gd name="csX3" fmla="*/ 334156 w 933285"/>
              <a:gd name="csY3" fmla="*/ 105403 h 823059"/>
              <a:gd name="csX4" fmla="*/ 218542 w 933285"/>
              <a:gd name="csY4" fmla="*/ 73872 h 823059"/>
              <a:gd name="csX5" fmla="*/ 29356 w 933285"/>
              <a:gd name="csY5" fmla="*/ 305099 h 823059"/>
              <a:gd name="csX6" fmla="*/ 18845 w 933285"/>
              <a:gd name="csY6" fmla="*/ 515306 h 823059"/>
              <a:gd name="csX7" fmla="*/ 208032 w 933285"/>
              <a:gd name="csY7" fmla="*/ 693982 h 823059"/>
              <a:gd name="csX8" fmla="*/ 512832 w 933285"/>
              <a:gd name="csY8" fmla="*/ 820106 h 823059"/>
              <a:gd name="csX9" fmla="*/ 418239 w 933285"/>
              <a:gd name="csY9" fmla="*/ 567858 h 823059"/>
              <a:gd name="csX10" fmla="*/ 407728 w 933285"/>
              <a:gd name="csY10" fmla="*/ 441734 h 823059"/>
              <a:gd name="csX11" fmla="*/ 575894 w 933285"/>
              <a:gd name="csY11" fmla="*/ 483775 h 823059"/>
              <a:gd name="csX12" fmla="*/ 575894 w 933285"/>
              <a:gd name="csY12" fmla="*/ 347141 h 823059"/>
              <a:gd name="csX13" fmla="*/ 754570 w 933285"/>
              <a:gd name="csY13" fmla="*/ 263058 h 823059"/>
              <a:gd name="csX14" fmla="*/ 849163 w 933285"/>
              <a:gd name="csY14" fmla="*/ 157954 h 823059"/>
              <a:gd name="csX15" fmla="*/ 933245 w 933285"/>
              <a:gd name="csY15" fmla="*/ 73872 h 823059"/>
              <a:gd name="csX16" fmla="*/ 870183 w 933285"/>
              <a:gd name="csY16" fmla="*/ 63361 h 8230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933285" h="823059">
                <a:moveTo>
                  <a:pt x="870183" y="63361"/>
                </a:moveTo>
                <a:cubicBezTo>
                  <a:pt x="817631" y="51099"/>
                  <a:pt x="686252" y="3802"/>
                  <a:pt x="617935" y="299"/>
                </a:cubicBezTo>
                <a:cubicBezTo>
                  <a:pt x="549618" y="-3204"/>
                  <a:pt x="507576" y="24824"/>
                  <a:pt x="460280" y="42341"/>
                </a:cubicBezTo>
                <a:cubicBezTo>
                  <a:pt x="412984" y="59858"/>
                  <a:pt x="374446" y="100148"/>
                  <a:pt x="334156" y="105403"/>
                </a:cubicBezTo>
                <a:cubicBezTo>
                  <a:pt x="293866" y="110658"/>
                  <a:pt x="269342" y="40589"/>
                  <a:pt x="218542" y="73872"/>
                </a:cubicBezTo>
                <a:cubicBezTo>
                  <a:pt x="167742" y="107155"/>
                  <a:pt x="62639" y="231527"/>
                  <a:pt x="29356" y="305099"/>
                </a:cubicBezTo>
                <a:cubicBezTo>
                  <a:pt x="-3927" y="378671"/>
                  <a:pt x="-10934" y="450492"/>
                  <a:pt x="18845" y="515306"/>
                </a:cubicBezTo>
                <a:cubicBezTo>
                  <a:pt x="48624" y="580120"/>
                  <a:pt x="125701" y="643182"/>
                  <a:pt x="208032" y="693982"/>
                </a:cubicBezTo>
                <a:cubicBezTo>
                  <a:pt x="290363" y="744782"/>
                  <a:pt x="477798" y="841127"/>
                  <a:pt x="512832" y="820106"/>
                </a:cubicBezTo>
                <a:cubicBezTo>
                  <a:pt x="547866" y="799085"/>
                  <a:pt x="435756" y="630920"/>
                  <a:pt x="418239" y="567858"/>
                </a:cubicBezTo>
                <a:cubicBezTo>
                  <a:pt x="400722" y="504796"/>
                  <a:pt x="381452" y="455748"/>
                  <a:pt x="407728" y="441734"/>
                </a:cubicBezTo>
                <a:cubicBezTo>
                  <a:pt x="434004" y="427720"/>
                  <a:pt x="547866" y="499541"/>
                  <a:pt x="575894" y="483775"/>
                </a:cubicBezTo>
                <a:cubicBezTo>
                  <a:pt x="603922" y="468010"/>
                  <a:pt x="546115" y="383927"/>
                  <a:pt x="575894" y="347141"/>
                </a:cubicBezTo>
                <a:cubicBezTo>
                  <a:pt x="605673" y="310355"/>
                  <a:pt x="709025" y="294589"/>
                  <a:pt x="754570" y="263058"/>
                </a:cubicBezTo>
                <a:cubicBezTo>
                  <a:pt x="800115" y="231527"/>
                  <a:pt x="819384" y="189485"/>
                  <a:pt x="849163" y="157954"/>
                </a:cubicBezTo>
                <a:cubicBezTo>
                  <a:pt x="878942" y="126423"/>
                  <a:pt x="934997" y="94893"/>
                  <a:pt x="933245" y="73872"/>
                </a:cubicBezTo>
                <a:cubicBezTo>
                  <a:pt x="931493" y="52851"/>
                  <a:pt x="922735" y="75623"/>
                  <a:pt x="870183" y="63361"/>
                </a:cubicBezTo>
                <a:close/>
              </a:path>
            </a:pathLst>
          </a:cu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Freeform: Shape 13">
            <a:extLst>
              <a:ext uri="{FF2B5EF4-FFF2-40B4-BE49-F238E27FC236}">
                <a16:creationId xmlns:a16="http://schemas.microsoft.com/office/drawing/2014/main" id="{6B09E1DF-D154-B965-6721-D4B93BC8A7E8}"/>
              </a:ext>
            </a:extLst>
          </p:cNvPr>
          <p:cNvSpPr/>
          <p:nvPr/>
        </p:nvSpPr>
        <p:spPr>
          <a:xfrm>
            <a:off x="729912" y="2098916"/>
            <a:ext cx="1348441" cy="2304145"/>
          </a:xfrm>
          <a:custGeom>
            <a:avLst/>
            <a:gdLst>
              <a:gd name="csX0" fmla="*/ 33544 w 1348441"/>
              <a:gd name="csY0" fmla="*/ 1493074 h 2304145"/>
              <a:gd name="csX1" fmla="*/ 254262 w 1348441"/>
              <a:gd name="csY1" fmla="*/ 1566646 h 2304145"/>
              <a:gd name="csX2" fmla="*/ 107117 w 1348441"/>
              <a:gd name="csY2" fmla="*/ 1682260 h 2304145"/>
              <a:gd name="csX3" fmla="*/ 65075 w 1348441"/>
              <a:gd name="csY3" fmla="*/ 1829405 h 2304145"/>
              <a:gd name="csX4" fmla="*/ 380386 w 1348441"/>
              <a:gd name="csY4" fmla="*/ 1871446 h 2304145"/>
              <a:gd name="csX5" fmla="*/ 716717 w 1348441"/>
              <a:gd name="csY5" fmla="*/ 1755832 h 2304145"/>
              <a:gd name="csX6" fmla="*/ 737738 w 1348441"/>
              <a:gd name="csY6" fmla="*/ 1566646 h 2304145"/>
              <a:gd name="csX7" fmla="*/ 758758 w 1348441"/>
              <a:gd name="csY7" fmla="*/ 1430012 h 2304145"/>
              <a:gd name="csX8" fmla="*/ 559062 w 1348441"/>
              <a:gd name="csY8" fmla="*/ 1293377 h 2304145"/>
              <a:gd name="csX9" fmla="*/ 306813 w 1348441"/>
              <a:gd name="csY9" fmla="*/ 1314398 h 2304145"/>
              <a:gd name="csX10" fmla="*/ 75586 w 1348441"/>
              <a:gd name="csY10" fmla="*/ 1240825 h 2304145"/>
              <a:gd name="csX11" fmla="*/ 23034 w 1348441"/>
              <a:gd name="csY11" fmla="*/ 862453 h 2304145"/>
              <a:gd name="csX12" fmla="*/ 75586 w 1348441"/>
              <a:gd name="csY12" fmla="*/ 42646 h 2304145"/>
              <a:gd name="csX13" fmla="*/ 359365 w 1348441"/>
              <a:gd name="csY13" fmla="*/ 126729 h 2304145"/>
              <a:gd name="csX14" fmla="*/ 559062 w 1348441"/>
              <a:gd name="csY14" fmla="*/ 605 h 2304145"/>
              <a:gd name="csX15" fmla="*/ 716717 w 1348441"/>
              <a:gd name="csY15" fmla="*/ 189791 h 2304145"/>
              <a:gd name="csX16" fmla="*/ 790289 w 1348441"/>
              <a:gd name="csY16" fmla="*/ 662756 h 2304145"/>
              <a:gd name="csX17" fmla="*/ 968965 w 1348441"/>
              <a:gd name="csY17" fmla="*/ 1146232 h 2304145"/>
              <a:gd name="csX18" fmla="*/ 1011006 w 1348441"/>
              <a:gd name="csY18" fmla="*/ 1503584 h 2304145"/>
              <a:gd name="csX19" fmla="*/ 895393 w 1348441"/>
              <a:gd name="csY19" fmla="*/ 1282867 h 2304145"/>
              <a:gd name="csX20" fmla="*/ 769269 w 1348441"/>
              <a:gd name="csY20" fmla="*/ 915005 h 2304145"/>
              <a:gd name="csX21" fmla="*/ 496000 w 1348441"/>
              <a:gd name="csY21" fmla="*/ 673267 h 2304145"/>
              <a:gd name="csX22" fmla="*/ 485489 w 1348441"/>
              <a:gd name="csY22" fmla="*/ 988577 h 2304145"/>
              <a:gd name="csX23" fmla="*/ 580082 w 1348441"/>
              <a:gd name="csY23" fmla="*/ 1093681 h 2304145"/>
              <a:gd name="csX24" fmla="*/ 863862 w 1348441"/>
              <a:gd name="csY24" fmla="*/ 1472053 h 2304145"/>
              <a:gd name="csX25" fmla="*/ 1158151 w 1348441"/>
              <a:gd name="csY25" fmla="*/ 1860936 h 2304145"/>
              <a:gd name="csX26" fmla="*/ 1347338 w 1348441"/>
              <a:gd name="csY26" fmla="*/ 2050122 h 2304145"/>
              <a:gd name="csX27" fmla="*/ 1074069 w 1348441"/>
              <a:gd name="csY27" fmla="*/ 2186756 h 2304145"/>
              <a:gd name="csX28" fmla="*/ 937434 w 1348441"/>
              <a:gd name="csY28" fmla="*/ 2302370 h 2304145"/>
              <a:gd name="csX29" fmla="*/ 569572 w 1348441"/>
              <a:gd name="csY29" fmla="*/ 2249818 h 2304145"/>
              <a:gd name="csX30" fmla="*/ 201710 w 1348441"/>
              <a:gd name="csY30" fmla="*/ 2155225 h 2304145"/>
              <a:gd name="csX31" fmla="*/ 12524 w 1348441"/>
              <a:gd name="csY31" fmla="*/ 2186756 h 2304145"/>
              <a:gd name="csX32" fmla="*/ 23034 w 1348441"/>
              <a:gd name="csY32" fmla="*/ 1839915 h 2304145"/>
              <a:gd name="csX33" fmla="*/ 65075 w 1348441"/>
              <a:gd name="csY33" fmla="*/ 1818894 h 23041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Lst>
            <a:rect l="l" t="t" r="r" b="b"/>
            <a:pathLst>
              <a:path w="1348441" h="2304145">
                <a:moveTo>
                  <a:pt x="33544" y="1493074"/>
                </a:moveTo>
                <a:cubicBezTo>
                  <a:pt x="137772" y="1514094"/>
                  <a:pt x="242000" y="1535115"/>
                  <a:pt x="254262" y="1566646"/>
                </a:cubicBezTo>
                <a:cubicBezTo>
                  <a:pt x="266524" y="1598177"/>
                  <a:pt x="138648" y="1638467"/>
                  <a:pt x="107117" y="1682260"/>
                </a:cubicBezTo>
                <a:cubicBezTo>
                  <a:pt x="75586" y="1726053"/>
                  <a:pt x="19530" y="1797874"/>
                  <a:pt x="65075" y="1829405"/>
                </a:cubicBezTo>
                <a:cubicBezTo>
                  <a:pt x="110620" y="1860936"/>
                  <a:pt x="271779" y="1883708"/>
                  <a:pt x="380386" y="1871446"/>
                </a:cubicBezTo>
                <a:cubicBezTo>
                  <a:pt x="488993" y="1859184"/>
                  <a:pt x="657158" y="1806632"/>
                  <a:pt x="716717" y="1755832"/>
                </a:cubicBezTo>
                <a:cubicBezTo>
                  <a:pt x="776276" y="1705032"/>
                  <a:pt x="730731" y="1620949"/>
                  <a:pt x="737738" y="1566646"/>
                </a:cubicBezTo>
                <a:cubicBezTo>
                  <a:pt x="744745" y="1512343"/>
                  <a:pt x="788537" y="1475557"/>
                  <a:pt x="758758" y="1430012"/>
                </a:cubicBezTo>
                <a:cubicBezTo>
                  <a:pt x="728979" y="1384467"/>
                  <a:pt x="634386" y="1312646"/>
                  <a:pt x="559062" y="1293377"/>
                </a:cubicBezTo>
                <a:cubicBezTo>
                  <a:pt x="483738" y="1274108"/>
                  <a:pt x="387392" y="1323157"/>
                  <a:pt x="306813" y="1314398"/>
                </a:cubicBezTo>
                <a:cubicBezTo>
                  <a:pt x="226234" y="1305639"/>
                  <a:pt x="122882" y="1316149"/>
                  <a:pt x="75586" y="1240825"/>
                </a:cubicBezTo>
                <a:cubicBezTo>
                  <a:pt x="28290" y="1165501"/>
                  <a:pt x="23034" y="1062149"/>
                  <a:pt x="23034" y="862453"/>
                </a:cubicBezTo>
                <a:cubicBezTo>
                  <a:pt x="23034" y="662757"/>
                  <a:pt x="19531" y="165267"/>
                  <a:pt x="75586" y="42646"/>
                </a:cubicBezTo>
                <a:cubicBezTo>
                  <a:pt x="131641" y="-79975"/>
                  <a:pt x="278786" y="133736"/>
                  <a:pt x="359365" y="126729"/>
                </a:cubicBezTo>
                <a:cubicBezTo>
                  <a:pt x="439944" y="119722"/>
                  <a:pt x="499503" y="-9905"/>
                  <a:pt x="559062" y="605"/>
                </a:cubicBezTo>
                <a:cubicBezTo>
                  <a:pt x="618621" y="11115"/>
                  <a:pt x="678179" y="79433"/>
                  <a:pt x="716717" y="189791"/>
                </a:cubicBezTo>
                <a:cubicBezTo>
                  <a:pt x="755255" y="300149"/>
                  <a:pt x="748248" y="503349"/>
                  <a:pt x="790289" y="662756"/>
                </a:cubicBezTo>
                <a:cubicBezTo>
                  <a:pt x="832330" y="822163"/>
                  <a:pt x="932179" y="1006094"/>
                  <a:pt x="968965" y="1146232"/>
                </a:cubicBezTo>
                <a:cubicBezTo>
                  <a:pt x="1005751" y="1286370"/>
                  <a:pt x="1023268" y="1480811"/>
                  <a:pt x="1011006" y="1503584"/>
                </a:cubicBezTo>
                <a:cubicBezTo>
                  <a:pt x="998744" y="1526357"/>
                  <a:pt x="935682" y="1380963"/>
                  <a:pt x="895393" y="1282867"/>
                </a:cubicBezTo>
                <a:cubicBezTo>
                  <a:pt x="855104" y="1184771"/>
                  <a:pt x="835835" y="1016605"/>
                  <a:pt x="769269" y="915005"/>
                </a:cubicBezTo>
                <a:cubicBezTo>
                  <a:pt x="702703" y="813405"/>
                  <a:pt x="543297" y="661005"/>
                  <a:pt x="496000" y="673267"/>
                </a:cubicBezTo>
                <a:cubicBezTo>
                  <a:pt x="448703" y="685529"/>
                  <a:pt x="471475" y="918508"/>
                  <a:pt x="485489" y="988577"/>
                </a:cubicBezTo>
                <a:cubicBezTo>
                  <a:pt x="499503" y="1058646"/>
                  <a:pt x="517020" y="1013102"/>
                  <a:pt x="580082" y="1093681"/>
                </a:cubicBezTo>
                <a:cubicBezTo>
                  <a:pt x="643144" y="1174260"/>
                  <a:pt x="767517" y="1344177"/>
                  <a:pt x="863862" y="1472053"/>
                </a:cubicBezTo>
                <a:cubicBezTo>
                  <a:pt x="960207" y="1599929"/>
                  <a:pt x="1077572" y="1764591"/>
                  <a:pt x="1158151" y="1860936"/>
                </a:cubicBezTo>
                <a:cubicBezTo>
                  <a:pt x="1238730" y="1957281"/>
                  <a:pt x="1361352" y="1995819"/>
                  <a:pt x="1347338" y="2050122"/>
                </a:cubicBezTo>
                <a:cubicBezTo>
                  <a:pt x="1333324" y="2104425"/>
                  <a:pt x="1142386" y="2144715"/>
                  <a:pt x="1074069" y="2186756"/>
                </a:cubicBezTo>
                <a:cubicBezTo>
                  <a:pt x="1005752" y="2228797"/>
                  <a:pt x="1021517" y="2291860"/>
                  <a:pt x="937434" y="2302370"/>
                </a:cubicBezTo>
                <a:cubicBezTo>
                  <a:pt x="853351" y="2312880"/>
                  <a:pt x="692193" y="2274342"/>
                  <a:pt x="569572" y="2249818"/>
                </a:cubicBezTo>
                <a:cubicBezTo>
                  <a:pt x="446951" y="2225294"/>
                  <a:pt x="294551" y="2165735"/>
                  <a:pt x="201710" y="2155225"/>
                </a:cubicBezTo>
                <a:cubicBezTo>
                  <a:pt x="108869" y="2144715"/>
                  <a:pt x="42303" y="2239308"/>
                  <a:pt x="12524" y="2186756"/>
                </a:cubicBezTo>
                <a:cubicBezTo>
                  <a:pt x="-17255" y="2134204"/>
                  <a:pt x="14276" y="1901225"/>
                  <a:pt x="23034" y="1839915"/>
                </a:cubicBezTo>
                <a:cubicBezTo>
                  <a:pt x="31792" y="1778605"/>
                  <a:pt x="48433" y="1798749"/>
                  <a:pt x="65075" y="1818894"/>
                </a:cubicBezTo>
              </a:path>
            </a:pathLst>
          </a:cu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 name="Freeform: Shape 14">
            <a:extLst>
              <a:ext uri="{FF2B5EF4-FFF2-40B4-BE49-F238E27FC236}">
                <a16:creationId xmlns:a16="http://schemas.microsoft.com/office/drawing/2014/main" id="{F3F35612-04F4-02B7-E58F-54011B98AB5C}"/>
              </a:ext>
            </a:extLst>
          </p:cNvPr>
          <p:cNvSpPr/>
          <p:nvPr/>
        </p:nvSpPr>
        <p:spPr>
          <a:xfrm>
            <a:off x="2195583" y="1920673"/>
            <a:ext cx="777668" cy="891371"/>
          </a:xfrm>
          <a:custGeom>
            <a:avLst/>
            <a:gdLst>
              <a:gd name="csX0" fmla="*/ 239018 w 777668"/>
              <a:gd name="csY0" fmla="*/ 94765 h 891371"/>
              <a:gd name="csX1" fmla="*/ 386163 w 777668"/>
              <a:gd name="csY1" fmla="*/ 63234 h 891371"/>
              <a:gd name="csX2" fmla="*/ 638411 w 777668"/>
              <a:gd name="csY2" fmla="*/ 172 h 891371"/>
              <a:gd name="csX3" fmla="*/ 775046 w 777668"/>
              <a:gd name="csY3" fmla="*/ 84255 h 891371"/>
              <a:gd name="csX4" fmla="*/ 522798 w 777668"/>
              <a:gd name="csY4" fmla="*/ 389055 h 891371"/>
              <a:gd name="csX5" fmla="*/ 354632 w 777668"/>
              <a:gd name="csY5" fmla="*/ 630793 h 891371"/>
              <a:gd name="csX6" fmla="*/ 112894 w 777668"/>
              <a:gd name="csY6" fmla="*/ 883041 h 891371"/>
              <a:gd name="csX7" fmla="*/ 7791 w 777668"/>
              <a:gd name="csY7" fmla="*/ 809468 h 891371"/>
              <a:gd name="csX8" fmla="*/ 312591 w 777668"/>
              <a:gd name="csY8" fmla="*/ 599261 h 891371"/>
              <a:gd name="csX9" fmla="*/ 354632 w 777668"/>
              <a:gd name="csY9" fmla="*/ 389055 h 891371"/>
              <a:gd name="csX10" fmla="*/ 239018 w 777668"/>
              <a:gd name="csY10" fmla="*/ 262930 h 891371"/>
              <a:gd name="csX11" fmla="*/ 239018 w 777668"/>
              <a:gd name="csY11" fmla="*/ 94765 h 8913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777668" h="891371">
                <a:moveTo>
                  <a:pt x="239018" y="94765"/>
                </a:moveTo>
                <a:cubicBezTo>
                  <a:pt x="263542" y="61482"/>
                  <a:pt x="319597" y="79000"/>
                  <a:pt x="386163" y="63234"/>
                </a:cubicBezTo>
                <a:cubicBezTo>
                  <a:pt x="452729" y="47468"/>
                  <a:pt x="573597" y="-3331"/>
                  <a:pt x="638411" y="172"/>
                </a:cubicBezTo>
                <a:cubicBezTo>
                  <a:pt x="703225" y="3675"/>
                  <a:pt x="794315" y="19441"/>
                  <a:pt x="775046" y="84255"/>
                </a:cubicBezTo>
                <a:cubicBezTo>
                  <a:pt x="755777" y="149069"/>
                  <a:pt x="592867" y="297965"/>
                  <a:pt x="522798" y="389055"/>
                </a:cubicBezTo>
                <a:cubicBezTo>
                  <a:pt x="452729" y="480145"/>
                  <a:pt x="422949" y="548462"/>
                  <a:pt x="354632" y="630793"/>
                </a:cubicBezTo>
                <a:cubicBezTo>
                  <a:pt x="286315" y="713124"/>
                  <a:pt x="170701" y="853262"/>
                  <a:pt x="112894" y="883041"/>
                </a:cubicBezTo>
                <a:cubicBezTo>
                  <a:pt x="55087" y="912820"/>
                  <a:pt x="-25492" y="856765"/>
                  <a:pt x="7791" y="809468"/>
                </a:cubicBezTo>
                <a:cubicBezTo>
                  <a:pt x="41074" y="762171"/>
                  <a:pt x="254784" y="669330"/>
                  <a:pt x="312591" y="599261"/>
                </a:cubicBezTo>
                <a:cubicBezTo>
                  <a:pt x="370398" y="529192"/>
                  <a:pt x="366894" y="445110"/>
                  <a:pt x="354632" y="389055"/>
                </a:cubicBezTo>
                <a:cubicBezTo>
                  <a:pt x="342370" y="333000"/>
                  <a:pt x="254783" y="311978"/>
                  <a:pt x="239018" y="262930"/>
                </a:cubicBezTo>
                <a:cubicBezTo>
                  <a:pt x="223253" y="213882"/>
                  <a:pt x="214494" y="128048"/>
                  <a:pt x="239018" y="94765"/>
                </a:cubicBezTo>
                <a:close/>
              </a:path>
            </a:pathLst>
          </a:cu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 name="Freeform: Shape 15">
            <a:extLst>
              <a:ext uri="{FF2B5EF4-FFF2-40B4-BE49-F238E27FC236}">
                <a16:creationId xmlns:a16="http://schemas.microsoft.com/office/drawing/2014/main" id="{16ED7F3A-E4CE-B382-65F0-B99A0937B290}"/>
              </a:ext>
            </a:extLst>
          </p:cNvPr>
          <p:cNvSpPr/>
          <p:nvPr/>
        </p:nvSpPr>
        <p:spPr>
          <a:xfrm>
            <a:off x="2970509" y="3044929"/>
            <a:ext cx="680811" cy="859460"/>
          </a:xfrm>
          <a:custGeom>
            <a:avLst/>
            <a:gdLst>
              <a:gd name="csX0" fmla="*/ 178796 w 680811"/>
              <a:gd name="csY0" fmla="*/ 147668 h 859460"/>
              <a:gd name="csX1" fmla="*/ 515127 w 680811"/>
              <a:gd name="csY1" fmla="*/ 523 h 859460"/>
              <a:gd name="csX2" fmla="*/ 651761 w 680811"/>
              <a:gd name="csY2" fmla="*/ 105626 h 859460"/>
              <a:gd name="csX3" fmla="*/ 662272 w 680811"/>
              <a:gd name="csY3" fmla="*/ 284302 h 859460"/>
              <a:gd name="csX4" fmla="*/ 441554 w 680811"/>
              <a:gd name="csY4" fmla="*/ 368385 h 859460"/>
              <a:gd name="csX5" fmla="*/ 336451 w 680811"/>
              <a:gd name="csY5" fmla="*/ 704716 h 859460"/>
              <a:gd name="csX6" fmla="*/ 126244 w 680811"/>
              <a:gd name="csY6" fmla="*/ 851861 h 859460"/>
              <a:gd name="csX7" fmla="*/ 120 w 680811"/>
              <a:gd name="csY7" fmla="*/ 809819 h 859460"/>
              <a:gd name="csX8" fmla="*/ 147265 w 680811"/>
              <a:gd name="csY8" fmla="*/ 568081 h 859460"/>
              <a:gd name="csX9" fmla="*/ 283899 w 680811"/>
              <a:gd name="csY9" fmla="*/ 357874 h 859460"/>
              <a:gd name="csX10" fmla="*/ 210327 w 680811"/>
              <a:gd name="csY10" fmla="*/ 200219 h 859460"/>
              <a:gd name="csX11" fmla="*/ 210327 w 680811"/>
              <a:gd name="csY11" fmla="*/ 105626 h 859460"/>
              <a:gd name="csX12" fmla="*/ 178796 w 680811"/>
              <a:gd name="csY12" fmla="*/ 147668 h 8594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680811" h="859460">
                <a:moveTo>
                  <a:pt x="178796" y="147668"/>
                </a:moveTo>
                <a:cubicBezTo>
                  <a:pt x="229596" y="130151"/>
                  <a:pt x="436300" y="7530"/>
                  <a:pt x="515127" y="523"/>
                </a:cubicBezTo>
                <a:cubicBezTo>
                  <a:pt x="593954" y="-6484"/>
                  <a:pt x="627237" y="58330"/>
                  <a:pt x="651761" y="105626"/>
                </a:cubicBezTo>
                <a:cubicBezTo>
                  <a:pt x="676285" y="152922"/>
                  <a:pt x="697306" y="240509"/>
                  <a:pt x="662272" y="284302"/>
                </a:cubicBezTo>
                <a:cubicBezTo>
                  <a:pt x="627238" y="328095"/>
                  <a:pt x="495857" y="298316"/>
                  <a:pt x="441554" y="368385"/>
                </a:cubicBezTo>
                <a:cubicBezTo>
                  <a:pt x="387251" y="438454"/>
                  <a:pt x="389003" y="624137"/>
                  <a:pt x="336451" y="704716"/>
                </a:cubicBezTo>
                <a:cubicBezTo>
                  <a:pt x="283899" y="785295"/>
                  <a:pt x="182299" y="834344"/>
                  <a:pt x="126244" y="851861"/>
                </a:cubicBezTo>
                <a:cubicBezTo>
                  <a:pt x="70189" y="869378"/>
                  <a:pt x="-3384" y="857116"/>
                  <a:pt x="120" y="809819"/>
                </a:cubicBezTo>
                <a:cubicBezTo>
                  <a:pt x="3623" y="762522"/>
                  <a:pt x="99969" y="643405"/>
                  <a:pt x="147265" y="568081"/>
                </a:cubicBezTo>
                <a:cubicBezTo>
                  <a:pt x="194561" y="492757"/>
                  <a:pt x="273389" y="419184"/>
                  <a:pt x="283899" y="357874"/>
                </a:cubicBezTo>
                <a:cubicBezTo>
                  <a:pt x="294409" y="296564"/>
                  <a:pt x="222589" y="242260"/>
                  <a:pt x="210327" y="200219"/>
                </a:cubicBezTo>
                <a:cubicBezTo>
                  <a:pt x="198065" y="158178"/>
                  <a:pt x="212079" y="114384"/>
                  <a:pt x="210327" y="105626"/>
                </a:cubicBezTo>
                <a:cubicBezTo>
                  <a:pt x="208575" y="96868"/>
                  <a:pt x="127996" y="165185"/>
                  <a:pt x="178796" y="147668"/>
                </a:cubicBezTo>
                <a:close/>
              </a:path>
            </a:pathLst>
          </a:cu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TextBox 16">
            <a:extLst>
              <a:ext uri="{FF2B5EF4-FFF2-40B4-BE49-F238E27FC236}">
                <a16:creationId xmlns:a16="http://schemas.microsoft.com/office/drawing/2014/main" id="{105CD43D-FFBB-E936-969C-5BC2F28B2DBF}"/>
              </a:ext>
            </a:extLst>
          </p:cNvPr>
          <p:cNvSpPr txBox="1"/>
          <p:nvPr/>
        </p:nvSpPr>
        <p:spPr>
          <a:xfrm>
            <a:off x="4280170" y="1186602"/>
            <a:ext cx="4770037" cy="369332"/>
          </a:xfrm>
          <a:prstGeom prst="rect">
            <a:avLst/>
          </a:prstGeom>
          <a:noFill/>
        </p:spPr>
        <p:txBody>
          <a:bodyPr wrap="square" rtlCol="0">
            <a:spAutoFit/>
          </a:bodyPr>
          <a:lstStyle/>
          <a:p>
            <a:pPr algn="ctr"/>
            <a:r>
              <a:rPr lang="en-AU" dirty="0">
                <a:highlight>
                  <a:srgbClr val="FFFF00"/>
                </a:highlight>
                <a:latin typeface="Calibri" panose="020F0502020204030204" pitchFamily="34" charset="0"/>
                <a:ea typeface="Calibri" panose="020F0502020204030204" pitchFamily="34" charset="0"/>
                <a:cs typeface="Calibri" panose="020F0502020204030204" pitchFamily="34" charset="0"/>
              </a:rPr>
              <a:t>Outlines of highest precipitable water (&gt;60mm)</a:t>
            </a:r>
          </a:p>
        </p:txBody>
      </p:sp>
      <p:cxnSp>
        <p:nvCxnSpPr>
          <p:cNvPr id="18" name="Straight Arrow Connector 17">
            <a:extLst>
              <a:ext uri="{FF2B5EF4-FFF2-40B4-BE49-F238E27FC236}">
                <a16:creationId xmlns:a16="http://schemas.microsoft.com/office/drawing/2014/main" id="{F5894E29-263F-DC67-0CF3-56E8B4A06E27}"/>
              </a:ext>
            </a:extLst>
          </p:cNvPr>
          <p:cNvCxnSpPr>
            <a:cxnSpLocks/>
          </p:cNvCxnSpPr>
          <p:nvPr/>
        </p:nvCxnSpPr>
        <p:spPr>
          <a:xfrm>
            <a:off x="6568236" y="1520983"/>
            <a:ext cx="0" cy="448406"/>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6CDB452-0CF9-916A-9EA4-687EB2FFD560}"/>
              </a:ext>
            </a:extLst>
          </p:cNvPr>
          <p:cNvCxnSpPr>
            <a:cxnSpLocks/>
          </p:cNvCxnSpPr>
          <p:nvPr/>
        </p:nvCxnSpPr>
        <p:spPr>
          <a:xfrm>
            <a:off x="8187298" y="1510421"/>
            <a:ext cx="0" cy="318379"/>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1385054F-C768-858B-E94A-90886B575347}"/>
              </a:ext>
            </a:extLst>
          </p:cNvPr>
          <p:cNvSpPr/>
          <p:nvPr/>
        </p:nvSpPr>
        <p:spPr>
          <a:xfrm>
            <a:off x="7921782" y="1801640"/>
            <a:ext cx="534154" cy="787652"/>
          </a:xfrm>
          <a:prstGeom prst="rect">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23" name="Straight Arrow Connector 22">
            <a:extLst>
              <a:ext uri="{FF2B5EF4-FFF2-40B4-BE49-F238E27FC236}">
                <a16:creationId xmlns:a16="http://schemas.microsoft.com/office/drawing/2014/main" id="{EF525EDB-FEE3-33AD-8B3C-7DF6B33996CE}"/>
              </a:ext>
            </a:extLst>
          </p:cNvPr>
          <p:cNvCxnSpPr>
            <a:cxnSpLocks/>
          </p:cNvCxnSpPr>
          <p:nvPr/>
        </p:nvCxnSpPr>
        <p:spPr>
          <a:xfrm flipH="1" flipV="1">
            <a:off x="5621274" y="3392968"/>
            <a:ext cx="528814" cy="49067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1BC31FF-F1E5-2BF4-F066-88D159D03851}"/>
              </a:ext>
            </a:extLst>
          </p:cNvPr>
          <p:cNvCxnSpPr>
            <a:cxnSpLocks/>
          </p:cNvCxnSpPr>
          <p:nvPr/>
        </p:nvCxnSpPr>
        <p:spPr>
          <a:xfrm flipH="1">
            <a:off x="5678761" y="2893826"/>
            <a:ext cx="839037" cy="43208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77B3FC2E-566B-BEE6-81F0-9A4619025B99}"/>
              </a:ext>
            </a:extLst>
          </p:cNvPr>
          <p:cNvSpPr txBox="1"/>
          <p:nvPr/>
        </p:nvSpPr>
        <p:spPr>
          <a:xfrm>
            <a:off x="5355737" y="3902127"/>
            <a:ext cx="2409931" cy="369332"/>
          </a:xfrm>
          <a:prstGeom prst="rect">
            <a:avLst/>
          </a:prstGeom>
          <a:noFill/>
        </p:spPr>
        <p:txBody>
          <a:bodyPr wrap="square" rtlCol="0">
            <a:spAutoFit/>
          </a:bodyPr>
          <a:lstStyle/>
          <a:p>
            <a:pPr algn="ctr"/>
            <a:r>
              <a:rPr lang="en-AU" dirty="0">
                <a:highlight>
                  <a:srgbClr val="FFFF00"/>
                </a:highlight>
                <a:latin typeface="Calibri" panose="020F0502020204030204" pitchFamily="34" charset="0"/>
                <a:ea typeface="Calibri" panose="020F0502020204030204" pitchFamily="34" charset="0"/>
                <a:cs typeface="Calibri" panose="020F0502020204030204" pitchFamily="34" charset="0"/>
              </a:rPr>
              <a:t>Confluent flow</a:t>
            </a:r>
          </a:p>
        </p:txBody>
      </p:sp>
      <p:sp>
        <p:nvSpPr>
          <p:cNvPr id="26" name="TextBox 25">
            <a:extLst>
              <a:ext uri="{FF2B5EF4-FFF2-40B4-BE49-F238E27FC236}">
                <a16:creationId xmlns:a16="http://schemas.microsoft.com/office/drawing/2014/main" id="{C21F22E7-1584-9D92-E3D4-1BC12EB8FE84}"/>
              </a:ext>
            </a:extLst>
          </p:cNvPr>
          <p:cNvSpPr txBox="1"/>
          <p:nvPr/>
        </p:nvSpPr>
        <p:spPr>
          <a:xfrm>
            <a:off x="4122378" y="4344536"/>
            <a:ext cx="1646124" cy="923330"/>
          </a:xfrm>
          <a:prstGeom prst="rect">
            <a:avLst/>
          </a:prstGeom>
          <a:noFill/>
        </p:spPr>
        <p:txBody>
          <a:bodyPr wrap="square" rtlCol="0">
            <a:spAutoFit/>
          </a:bodyPr>
          <a:lstStyle/>
          <a:p>
            <a:pPr algn="ctr"/>
            <a:r>
              <a:rPr lang="en-AU" dirty="0">
                <a:highlight>
                  <a:srgbClr val="FFFF00"/>
                </a:highlight>
                <a:latin typeface="Calibri" panose="020F0502020204030204" pitchFamily="34" charset="0"/>
                <a:ea typeface="Calibri" panose="020F0502020204030204" pitchFamily="34" charset="0"/>
                <a:cs typeface="Calibri" panose="020F0502020204030204" pitchFamily="34" charset="0"/>
              </a:rPr>
              <a:t>Clockwise rotation through here</a:t>
            </a:r>
          </a:p>
        </p:txBody>
      </p:sp>
      <p:sp>
        <p:nvSpPr>
          <p:cNvPr id="27" name="Freeform: Shape 26">
            <a:extLst>
              <a:ext uri="{FF2B5EF4-FFF2-40B4-BE49-F238E27FC236}">
                <a16:creationId xmlns:a16="http://schemas.microsoft.com/office/drawing/2014/main" id="{F298A43E-0133-EC03-98CC-3B98217BF377}"/>
              </a:ext>
            </a:extLst>
          </p:cNvPr>
          <p:cNvSpPr/>
          <p:nvPr/>
        </p:nvSpPr>
        <p:spPr>
          <a:xfrm>
            <a:off x="4338500" y="3051017"/>
            <a:ext cx="821976" cy="1178753"/>
          </a:xfrm>
          <a:custGeom>
            <a:avLst/>
            <a:gdLst>
              <a:gd name="csX0" fmla="*/ 0 w 931917"/>
              <a:gd name="csY0" fmla="*/ 1243010 h 1314952"/>
              <a:gd name="csX1" fmla="*/ 482321 w 931917"/>
              <a:gd name="csY1" fmla="*/ 1293252 h 1314952"/>
              <a:gd name="csX2" fmla="*/ 904352 w 931917"/>
              <a:gd name="csY2" fmla="*/ 931511 h 1314952"/>
              <a:gd name="csX3" fmla="*/ 834013 w 931917"/>
              <a:gd name="csY3" fmla="*/ 419045 h 1314952"/>
              <a:gd name="csX4" fmla="*/ 371789 w 931917"/>
              <a:gd name="csY4" fmla="*/ 47256 h 1314952"/>
              <a:gd name="csX5" fmla="*/ 40193 w 931917"/>
              <a:gd name="csY5" fmla="*/ 17111 h 1314952"/>
            </a:gdLst>
            <a:ahLst/>
            <a:cxnLst>
              <a:cxn ang="0">
                <a:pos x="csX0" y="csY0"/>
              </a:cxn>
              <a:cxn ang="0">
                <a:pos x="csX1" y="csY1"/>
              </a:cxn>
              <a:cxn ang="0">
                <a:pos x="csX2" y="csY2"/>
              </a:cxn>
              <a:cxn ang="0">
                <a:pos x="csX3" y="csY3"/>
              </a:cxn>
              <a:cxn ang="0">
                <a:pos x="csX4" y="csY4"/>
              </a:cxn>
              <a:cxn ang="0">
                <a:pos x="csX5" y="csY5"/>
              </a:cxn>
            </a:cxnLst>
            <a:rect l="l" t="t" r="r" b="b"/>
            <a:pathLst>
              <a:path w="931917" h="1314952">
                <a:moveTo>
                  <a:pt x="0" y="1243010"/>
                </a:moveTo>
                <a:cubicBezTo>
                  <a:pt x="165798" y="1294089"/>
                  <a:pt x="331596" y="1345168"/>
                  <a:pt x="482321" y="1293252"/>
                </a:cubicBezTo>
                <a:cubicBezTo>
                  <a:pt x="633046" y="1241336"/>
                  <a:pt x="845737" y="1077212"/>
                  <a:pt x="904352" y="931511"/>
                </a:cubicBezTo>
                <a:cubicBezTo>
                  <a:pt x="962967" y="785810"/>
                  <a:pt x="922773" y="566421"/>
                  <a:pt x="834013" y="419045"/>
                </a:cubicBezTo>
                <a:cubicBezTo>
                  <a:pt x="745253" y="271669"/>
                  <a:pt x="504092" y="114245"/>
                  <a:pt x="371789" y="47256"/>
                </a:cubicBezTo>
                <a:cubicBezTo>
                  <a:pt x="239486" y="-19733"/>
                  <a:pt x="139839" y="-1311"/>
                  <a:pt x="40193" y="17111"/>
                </a:cubicBezTo>
              </a:path>
            </a:pathLst>
          </a:custGeom>
          <a:noFill/>
          <a:ln w="44450">
            <a:solidFill>
              <a:schemeClr val="tx1"/>
            </a:solidFill>
            <a:headEnd type="triangle"/>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28" name="Straight Arrow Connector 27">
            <a:extLst>
              <a:ext uri="{FF2B5EF4-FFF2-40B4-BE49-F238E27FC236}">
                <a16:creationId xmlns:a16="http://schemas.microsoft.com/office/drawing/2014/main" id="{45015437-26C0-91A1-BB16-558E7913849E}"/>
              </a:ext>
            </a:extLst>
          </p:cNvPr>
          <p:cNvCxnSpPr>
            <a:cxnSpLocks/>
          </p:cNvCxnSpPr>
          <p:nvPr/>
        </p:nvCxnSpPr>
        <p:spPr>
          <a:xfrm flipH="1" flipV="1">
            <a:off x="2088914" y="3382406"/>
            <a:ext cx="528814" cy="49067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AB6D5B7F-9346-86BA-BCAD-7C8657134986}"/>
              </a:ext>
            </a:extLst>
          </p:cNvPr>
          <p:cNvCxnSpPr>
            <a:cxnSpLocks/>
          </p:cNvCxnSpPr>
          <p:nvPr/>
        </p:nvCxnSpPr>
        <p:spPr>
          <a:xfrm flipH="1">
            <a:off x="2146401" y="2883264"/>
            <a:ext cx="839037" cy="43208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Freeform: Shape 29">
            <a:extLst>
              <a:ext uri="{FF2B5EF4-FFF2-40B4-BE49-F238E27FC236}">
                <a16:creationId xmlns:a16="http://schemas.microsoft.com/office/drawing/2014/main" id="{D4BF2291-468C-CA05-7627-716FF905E941}"/>
              </a:ext>
            </a:extLst>
          </p:cNvPr>
          <p:cNvSpPr/>
          <p:nvPr/>
        </p:nvSpPr>
        <p:spPr>
          <a:xfrm>
            <a:off x="806140" y="3040455"/>
            <a:ext cx="821976" cy="1178753"/>
          </a:xfrm>
          <a:custGeom>
            <a:avLst/>
            <a:gdLst>
              <a:gd name="csX0" fmla="*/ 0 w 931917"/>
              <a:gd name="csY0" fmla="*/ 1243010 h 1314952"/>
              <a:gd name="csX1" fmla="*/ 482321 w 931917"/>
              <a:gd name="csY1" fmla="*/ 1293252 h 1314952"/>
              <a:gd name="csX2" fmla="*/ 904352 w 931917"/>
              <a:gd name="csY2" fmla="*/ 931511 h 1314952"/>
              <a:gd name="csX3" fmla="*/ 834013 w 931917"/>
              <a:gd name="csY3" fmla="*/ 419045 h 1314952"/>
              <a:gd name="csX4" fmla="*/ 371789 w 931917"/>
              <a:gd name="csY4" fmla="*/ 47256 h 1314952"/>
              <a:gd name="csX5" fmla="*/ 40193 w 931917"/>
              <a:gd name="csY5" fmla="*/ 17111 h 1314952"/>
            </a:gdLst>
            <a:ahLst/>
            <a:cxnLst>
              <a:cxn ang="0">
                <a:pos x="csX0" y="csY0"/>
              </a:cxn>
              <a:cxn ang="0">
                <a:pos x="csX1" y="csY1"/>
              </a:cxn>
              <a:cxn ang="0">
                <a:pos x="csX2" y="csY2"/>
              </a:cxn>
              <a:cxn ang="0">
                <a:pos x="csX3" y="csY3"/>
              </a:cxn>
              <a:cxn ang="0">
                <a:pos x="csX4" y="csY4"/>
              </a:cxn>
              <a:cxn ang="0">
                <a:pos x="csX5" y="csY5"/>
              </a:cxn>
            </a:cxnLst>
            <a:rect l="l" t="t" r="r" b="b"/>
            <a:pathLst>
              <a:path w="931917" h="1314952">
                <a:moveTo>
                  <a:pt x="0" y="1243010"/>
                </a:moveTo>
                <a:cubicBezTo>
                  <a:pt x="165798" y="1294089"/>
                  <a:pt x="331596" y="1345168"/>
                  <a:pt x="482321" y="1293252"/>
                </a:cubicBezTo>
                <a:cubicBezTo>
                  <a:pt x="633046" y="1241336"/>
                  <a:pt x="845737" y="1077212"/>
                  <a:pt x="904352" y="931511"/>
                </a:cubicBezTo>
                <a:cubicBezTo>
                  <a:pt x="962967" y="785810"/>
                  <a:pt x="922773" y="566421"/>
                  <a:pt x="834013" y="419045"/>
                </a:cubicBezTo>
                <a:cubicBezTo>
                  <a:pt x="745253" y="271669"/>
                  <a:pt x="504092" y="114245"/>
                  <a:pt x="371789" y="47256"/>
                </a:cubicBezTo>
                <a:cubicBezTo>
                  <a:pt x="239486" y="-19733"/>
                  <a:pt x="139839" y="-1311"/>
                  <a:pt x="40193" y="17111"/>
                </a:cubicBezTo>
              </a:path>
            </a:pathLst>
          </a:custGeom>
          <a:noFill/>
          <a:ln w="44450">
            <a:solidFill>
              <a:schemeClr val="tx1"/>
            </a:solidFill>
            <a:headEnd type="triangle"/>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5" name="TextBox 34">
            <a:extLst>
              <a:ext uri="{FF2B5EF4-FFF2-40B4-BE49-F238E27FC236}">
                <a16:creationId xmlns:a16="http://schemas.microsoft.com/office/drawing/2014/main" id="{86FB9910-A6FB-1CB8-2300-002DEA259818}"/>
              </a:ext>
            </a:extLst>
          </p:cNvPr>
          <p:cNvSpPr txBox="1"/>
          <p:nvPr/>
        </p:nvSpPr>
        <p:spPr>
          <a:xfrm>
            <a:off x="1882275" y="3224985"/>
            <a:ext cx="269626" cy="307777"/>
          </a:xfrm>
          <a:prstGeom prst="rect">
            <a:avLst/>
          </a:prstGeom>
          <a:noFill/>
        </p:spPr>
        <p:txBody>
          <a:bodyPr wrap="none" rtlCol="0">
            <a:spAutoFit/>
          </a:bodyPr>
          <a:lstStyle/>
          <a:p>
            <a:r>
              <a:rPr lang="en-AU" sz="1400" b="1" dirty="0">
                <a:highlight>
                  <a:srgbClr val="FFFF00"/>
                </a:highlight>
                <a:latin typeface="Calibri" panose="020F0502020204030204" pitchFamily="34" charset="0"/>
                <a:ea typeface="Calibri" panose="020F0502020204030204" pitchFamily="34" charset="0"/>
                <a:cs typeface="Calibri" panose="020F0502020204030204" pitchFamily="34" charset="0"/>
              </a:rPr>
              <a:t>S</a:t>
            </a:r>
          </a:p>
        </p:txBody>
      </p:sp>
      <p:sp>
        <p:nvSpPr>
          <p:cNvPr id="36" name="TextBox 35">
            <a:extLst>
              <a:ext uri="{FF2B5EF4-FFF2-40B4-BE49-F238E27FC236}">
                <a16:creationId xmlns:a16="http://schemas.microsoft.com/office/drawing/2014/main" id="{9C19C5FA-1BD1-7A4C-38BB-8FD403309CB5}"/>
              </a:ext>
            </a:extLst>
          </p:cNvPr>
          <p:cNvSpPr txBox="1"/>
          <p:nvPr/>
        </p:nvSpPr>
        <p:spPr>
          <a:xfrm>
            <a:off x="5420294" y="3247983"/>
            <a:ext cx="269626" cy="307777"/>
          </a:xfrm>
          <a:prstGeom prst="rect">
            <a:avLst/>
          </a:prstGeom>
          <a:noFill/>
        </p:spPr>
        <p:txBody>
          <a:bodyPr wrap="none" rtlCol="0">
            <a:spAutoFit/>
          </a:bodyPr>
          <a:lstStyle/>
          <a:p>
            <a:r>
              <a:rPr lang="en-AU" sz="1400" b="1" dirty="0">
                <a:highlight>
                  <a:srgbClr val="FFFF00"/>
                </a:highlight>
                <a:latin typeface="Calibri" panose="020F0502020204030204" pitchFamily="34" charset="0"/>
                <a:ea typeface="Calibri" panose="020F0502020204030204" pitchFamily="34" charset="0"/>
                <a:cs typeface="Calibri" panose="020F0502020204030204" pitchFamily="34" charset="0"/>
              </a:rPr>
              <a:t>S</a:t>
            </a:r>
          </a:p>
        </p:txBody>
      </p:sp>
      <p:sp>
        <p:nvSpPr>
          <p:cNvPr id="4" name="TextBox 3">
            <a:extLst>
              <a:ext uri="{FF2B5EF4-FFF2-40B4-BE49-F238E27FC236}">
                <a16:creationId xmlns:a16="http://schemas.microsoft.com/office/drawing/2014/main" id="{03D03749-B7A6-CD51-14D3-AF62E433B83B}"/>
              </a:ext>
            </a:extLst>
          </p:cNvPr>
          <p:cNvSpPr txBox="1"/>
          <p:nvPr/>
        </p:nvSpPr>
        <p:spPr>
          <a:xfrm>
            <a:off x="0" y="6006584"/>
            <a:ext cx="9143999"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Location of Singapore as "S"</a:t>
            </a:r>
          </a:p>
        </p:txBody>
      </p:sp>
    </p:spTree>
    <p:extLst>
      <p:ext uri="{BB962C8B-B14F-4D97-AF65-F5344CB8AC3E}">
        <p14:creationId xmlns:p14="http://schemas.microsoft.com/office/powerpoint/2010/main" val="11384031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55325-C50E-3652-F940-8DC3306CEA1F}"/>
            </a:ext>
          </a:extLst>
        </p:cNvPr>
        <p:cNvGrpSpPr/>
        <p:nvPr/>
      </p:nvGrpSpPr>
      <p:grpSpPr>
        <a:xfrm>
          <a:off x="0" y="0"/>
          <a:ext cx="0" cy="0"/>
          <a:chOff x="0" y="0"/>
          <a:chExt cx="0" cy="0"/>
        </a:xfrm>
      </p:grpSpPr>
      <p:pic>
        <p:nvPicPr>
          <p:cNvPr id="32" name="Picture 31">
            <a:extLst>
              <a:ext uri="{FF2B5EF4-FFF2-40B4-BE49-F238E27FC236}">
                <a16:creationId xmlns:a16="http://schemas.microsoft.com/office/drawing/2014/main" id="{FAE3F6F4-6BF5-E822-1E12-1106AA987F0B}"/>
              </a:ext>
            </a:extLst>
          </p:cNvPr>
          <p:cNvPicPr>
            <a:picLocks noChangeAspect="1"/>
          </p:cNvPicPr>
          <p:nvPr/>
        </p:nvPicPr>
        <p:blipFill>
          <a:blip r:embed="rId3"/>
          <a:srcRect r="30386"/>
          <a:stretch>
            <a:fillRect/>
          </a:stretch>
        </p:blipFill>
        <p:spPr>
          <a:xfrm>
            <a:off x="705657" y="1679559"/>
            <a:ext cx="3775808" cy="3915484"/>
          </a:xfrm>
          <a:prstGeom prst="rect">
            <a:avLst/>
          </a:prstGeom>
        </p:spPr>
      </p:pic>
      <p:pic>
        <p:nvPicPr>
          <p:cNvPr id="4" name="Picture 3">
            <a:extLst>
              <a:ext uri="{FF2B5EF4-FFF2-40B4-BE49-F238E27FC236}">
                <a16:creationId xmlns:a16="http://schemas.microsoft.com/office/drawing/2014/main" id="{D2495EE1-BA4C-4473-4924-A09D57A6A094}"/>
              </a:ext>
            </a:extLst>
          </p:cNvPr>
          <p:cNvPicPr>
            <a:picLocks noChangeAspect="1"/>
          </p:cNvPicPr>
          <p:nvPr/>
        </p:nvPicPr>
        <p:blipFill>
          <a:blip r:embed="rId4"/>
          <a:stretch>
            <a:fillRect/>
          </a:stretch>
        </p:blipFill>
        <p:spPr>
          <a:xfrm>
            <a:off x="796457" y="2616679"/>
            <a:ext cx="2619603" cy="1782793"/>
          </a:xfrm>
          <a:prstGeom prst="rect">
            <a:avLst/>
          </a:prstGeom>
          <a:ln w="25400">
            <a:solidFill>
              <a:srgbClr val="006600"/>
            </a:solidFill>
          </a:ln>
        </p:spPr>
      </p:pic>
      <p:pic>
        <p:nvPicPr>
          <p:cNvPr id="19" name="Picture 18">
            <a:extLst>
              <a:ext uri="{FF2B5EF4-FFF2-40B4-BE49-F238E27FC236}">
                <a16:creationId xmlns:a16="http://schemas.microsoft.com/office/drawing/2014/main" id="{AEE23CD1-9DF9-5F9F-C83D-1DC4968A7F16}"/>
              </a:ext>
            </a:extLst>
          </p:cNvPr>
          <p:cNvPicPr>
            <a:picLocks noChangeAspect="1"/>
          </p:cNvPicPr>
          <p:nvPr/>
        </p:nvPicPr>
        <p:blipFill>
          <a:blip r:embed="rId5"/>
          <a:stretch>
            <a:fillRect/>
          </a:stretch>
        </p:blipFill>
        <p:spPr>
          <a:xfrm>
            <a:off x="795903" y="4407982"/>
            <a:ext cx="2627521" cy="241836"/>
          </a:xfrm>
          <a:prstGeom prst="rect">
            <a:avLst/>
          </a:prstGeom>
        </p:spPr>
      </p:pic>
      <p:sp>
        <p:nvSpPr>
          <p:cNvPr id="3" name="Title 2">
            <a:extLst>
              <a:ext uri="{FF2B5EF4-FFF2-40B4-BE49-F238E27FC236}">
                <a16:creationId xmlns:a16="http://schemas.microsoft.com/office/drawing/2014/main" id="{38355607-86E5-9398-7D16-FF1190C18713}"/>
              </a:ext>
            </a:extLst>
          </p:cNvPr>
          <p:cNvSpPr>
            <a:spLocks noGrp="1"/>
          </p:cNvSpPr>
          <p:nvPr>
            <p:ph type="title"/>
          </p:nvPr>
        </p:nvSpPr>
        <p:spPr>
          <a:xfrm>
            <a:off x="1" y="425885"/>
            <a:ext cx="9144000" cy="714851"/>
          </a:xfrm>
        </p:spPr>
        <p:txBody>
          <a:bodyPr/>
          <a:lstStyle/>
          <a:p>
            <a:pPr algn="ctr"/>
            <a:r>
              <a:rPr kumimoji="0" lang="en-AU" sz="2500" b="1"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t>Identifying the drivers of the Weather.</a:t>
            </a:r>
            <a:br>
              <a:rPr kumimoji="0" lang="en-AU" sz="2500" b="1"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b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t>Streamline chart, MIMIC TPW ~19UTC 13</a:t>
            </a:r>
            <a:r>
              <a:rPr kumimoji="0" lang="en-AU" sz="2000" b="0" i="0" u="none" strike="noStrike" kern="1200" cap="none" spc="0" normalizeH="0" baseline="30000" noProof="0" dirty="0">
                <a:ln>
                  <a:noFill/>
                </a:ln>
                <a:solidFill>
                  <a:srgbClr val="2461E5"/>
                </a:solidFill>
                <a:effectLst/>
                <a:uLnTx/>
                <a:uFillTx/>
                <a:latin typeface="Calibri" panose="020F0502020204030204" pitchFamily="34" charset="0"/>
                <a:ea typeface="+mj-ea"/>
                <a:cs typeface="Calibri" panose="020F0502020204030204" pitchFamily="34" charset="0"/>
              </a:rPr>
              <a:t>th</a:t>
            </a: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t> October 2024. </a:t>
            </a:r>
            <a:r>
              <a:rPr lang="en-AU" sz="2000" b="0" dirty="0">
                <a:solidFill>
                  <a:srgbClr val="2461E5"/>
                </a:solidFill>
                <a:latin typeface="Calibri" panose="020F0502020204030204" pitchFamily="34" charset="0"/>
                <a:cs typeface="Calibri" panose="020F0502020204030204" pitchFamily="34" charset="0"/>
              </a:rPr>
              <a:t>OSCAT winds ~16-18UTC. </a:t>
            </a:r>
            <a:endParaRPr lang="en-AU" sz="2000"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0B7BB952-5827-C30E-F3C0-12E81A716770}"/>
              </a:ext>
            </a:extLst>
          </p:cNvPr>
          <p:cNvSpPr txBox="1"/>
          <p:nvPr/>
        </p:nvSpPr>
        <p:spPr>
          <a:xfrm>
            <a:off x="1428299" y="5630387"/>
            <a:ext cx="2366128" cy="276999"/>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 courtesy BMKG Indonesia</a:t>
            </a:r>
          </a:p>
        </p:txBody>
      </p:sp>
      <p:pic>
        <p:nvPicPr>
          <p:cNvPr id="6" name="Picture 5">
            <a:extLst>
              <a:ext uri="{FF2B5EF4-FFF2-40B4-BE49-F238E27FC236}">
                <a16:creationId xmlns:a16="http://schemas.microsoft.com/office/drawing/2014/main" id="{50E2E448-CD1C-9EC0-9D54-E9D2739C41AB}"/>
              </a:ext>
            </a:extLst>
          </p:cNvPr>
          <p:cNvPicPr>
            <a:picLocks noChangeAspect="1"/>
          </p:cNvPicPr>
          <p:nvPr/>
        </p:nvPicPr>
        <p:blipFill>
          <a:blip r:embed="rId6">
            <a:extLst>
              <a:ext uri="{28A0092B-C50C-407E-A947-70E740481C1C}">
                <a14:useLocalDpi xmlns:a14="http://schemas.microsoft.com/office/drawing/2010/main" val="0"/>
              </a:ext>
            </a:extLst>
          </a:blip>
          <a:srcRect l="56672" t="17564" r="9851" b="30710"/>
          <a:stretch>
            <a:fillRect/>
          </a:stretch>
        </p:blipFill>
        <p:spPr>
          <a:xfrm>
            <a:off x="4327555" y="1756372"/>
            <a:ext cx="3503691" cy="3503691"/>
          </a:xfrm>
          <a:prstGeom prst="rect">
            <a:avLst/>
          </a:prstGeom>
        </p:spPr>
      </p:pic>
      <p:pic>
        <p:nvPicPr>
          <p:cNvPr id="8" name="Picture 7">
            <a:extLst>
              <a:ext uri="{FF2B5EF4-FFF2-40B4-BE49-F238E27FC236}">
                <a16:creationId xmlns:a16="http://schemas.microsoft.com/office/drawing/2014/main" id="{0B111D2D-33B4-5C4D-2490-B044D024B346}"/>
              </a:ext>
            </a:extLst>
          </p:cNvPr>
          <p:cNvPicPr>
            <a:picLocks noChangeAspect="1"/>
          </p:cNvPicPr>
          <p:nvPr/>
        </p:nvPicPr>
        <p:blipFill>
          <a:blip r:embed="rId7"/>
          <a:stretch>
            <a:fillRect/>
          </a:stretch>
        </p:blipFill>
        <p:spPr>
          <a:xfrm>
            <a:off x="4332099" y="1514666"/>
            <a:ext cx="3499148" cy="208904"/>
          </a:xfrm>
          <a:prstGeom prst="rect">
            <a:avLst/>
          </a:prstGeom>
        </p:spPr>
      </p:pic>
      <p:pic>
        <p:nvPicPr>
          <p:cNvPr id="10" name="Picture 9">
            <a:extLst>
              <a:ext uri="{FF2B5EF4-FFF2-40B4-BE49-F238E27FC236}">
                <a16:creationId xmlns:a16="http://schemas.microsoft.com/office/drawing/2014/main" id="{65F2DA47-7E54-10F8-83FD-3449BAEB48CE}"/>
              </a:ext>
            </a:extLst>
          </p:cNvPr>
          <p:cNvPicPr>
            <a:picLocks noChangeAspect="1"/>
          </p:cNvPicPr>
          <p:nvPr/>
        </p:nvPicPr>
        <p:blipFill>
          <a:blip r:embed="rId8"/>
          <a:stretch>
            <a:fillRect/>
          </a:stretch>
        </p:blipFill>
        <p:spPr>
          <a:xfrm>
            <a:off x="7916684" y="1791763"/>
            <a:ext cx="516973" cy="3468301"/>
          </a:xfrm>
          <a:prstGeom prst="rect">
            <a:avLst/>
          </a:prstGeom>
        </p:spPr>
      </p:pic>
      <p:sp>
        <p:nvSpPr>
          <p:cNvPr id="11" name="TextBox 10">
            <a:extLst>
              <a:ext uri="{FF2B5EF4-FFF2-40B4-BE49-F238E27FC236}">
                <a16:creationId xmlns:a16="http://schemas.microsoft.com/office/drawing/2014/main" id="{41F1B0C7-F58C-CABE-DCE9-4B2BB76B56AD}"/>
              </a:ext>
            </a:extLst>
          </p:cNvPr>
          <p:cNvSpPr txBox="1"/>
          <p:nvPr/>
        </p:nvSpPr>
        <p:spPr>
          <a:xfrm>
            <a:off x="5109092" y="5651492"/>
            <a:ext cx="2366128" cy="276999"/>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 courtesy SSEC / CIMSS</a:t>
            </a:r>
          </a:p>
        </p:txBody>
      </p:sp>
      <p:sp>
        <p:nvSpPr>
          <p:cNvPr id="2" name="Freeform: Shape 1">
            <a:extLst>
              <a:ext uri="{FF2B5EF4-FFF2-40B4-BE49-F238E27FC236}">
                <a16:creationId xmlns:a16="http://schemas.microsoft.com/office/drawing/2014/main" id="{867396AE-2BFF-7128-BA9A-AD5929D5EE84}"/>
              </a:ext>
            </a:extLst>
          </p:cNvPr>
          <p:cNvSpPr/>
          <p:nvPr/>
        </p:nvSpPr>
        <p:spPr>
          <a:xfrm>
            <a:off x="5595135" y="2934793"/>
            <a:ext cx="933285" cy="823059"/>
          </a:xfrm>
          <a:custGeom>
            <a:avLst/>
            <a:gdLst>
              <a:gd name="csX0" fmla="*/ 870183 w 933285"/>
              <a:gd name="csY0" fmla="*/ 63361 h 823059"/>
              <a:gd name="csX1" fmla="*/ 617935 w 933285"/>
              <a:gd name="csY1" fmla="*/ 299 h 823059"/>
              <a:gd name="csX2" fmla="*/ 460280 w 933285"/>
              <a:gd name="csY2" fmla="*/ 42341 h 823059"/>
              <a:gd name="csX3" fmla="*/ 334156 w 933285"/>
              <a:gd name="csY3" fmla="*/ 105403 h 823059"/>
              <a:gd name="csX4" fmla="*/ 218542 w 933285"/>
              <a:gd name="csY4" fmla="*/ 73872 h 823059"/>
              <a:gd name="csX5" fmla="*/ 29356 w 933285"/>
              <a:gd name="csY5" fmla="*/ 305099 h 823059"/>
              <a:gd name="csX6" fmla="*/ 18845 w 933285"/>
              <a:gd name="csY6" fmla="*/ 515306 h 823059"/>
              <a:gd name="csX7" fmla="*/ 208032 w 933285"/>
              <a:gd name="csY7" fmla="*/ 693982 h 823059"/>
              <a:gd name="csX8" fmla="*/ 512832 w 933285"/>
              <a:gd name="csY8" fmla="*/ 820106 h 823059"/>
              <a:gd name="csX9" fmla="*/ 418239 w 933285"/>
              <a:gd name="csY9" fmla="*/ 567858 h 823059"/>
              <a:gd name="csX10" fmla="*/ 407728 w 933285"/>
              <a:gd name="csY10" fmla="*/ 441734 h 823059"/>
              <a:gd name="csX11" fmla="*/ 575894 w 933285"/>
              <a:gd name="csY11" fmla="*/ 483775 h 823059"/>
              <a:gd name="csX12" fmla="*/ 575894 w 933285"/>
              <a:gd name="csY12" fmla="*/ 347141 h 823059"/>
              <a:gd name="csX13" fmla="*/ 754570 w 933285"/>
              <a:gd name="csY13" fmla="*/ 263058 h 823059"/>
              <a:gd name="csX14" fmla="*/ 849163 w 933285"/>
              <a:gd name="csY14" fmla="*/ 157954 h 823059"/>
              <a:gd name="csX15" fmla="*/ 933245 w 933285"/>
              <a:gd name="csY15" fmla="*/ 73872 h 823059"/>
              <a:gd name="csX16" fmla="*/ 870183 w 933285"/>
              <a:gd name="csY16" fmla="*/ 63361 h 8230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933285" h="823059">
                <a:moveTo>
                  <a:pt x="870183" y="63361"/>
                </a:moveTo>
                <a:cubicBezTo>
                  <a:pt x="817631" y="51099"/>
                  <a:pt x="686252" y="3802"/>
                  <a:pt x="617935" y="299"/>
                </a:cubicBezTo>
                <a:cubicBezTo>
                  <a:pt x="549618" y="-3204"/>
                  <a:pt x="507576" y="24824"/>
                  <a:pt x="460280" y="42341"/>
                </a:cubicBezTo>
                <a:cubicBezTo>
                  <a:pt x="412984" y="59858"/>
                  <a:pt x="374446" y="100148"/>
                  <a:pt x="334156" y="105403"/>
                </a:cubicBezTo>
                <a:cubicBezTo>
                  <a:pt x="293866" y="110658"/>
                  <a:pt x="269342" y="40589"/>
                  <a:pt x="218542" y="73872"/>
                </a:cubicBezTo>
                <a:cubicBezTo>
                  <a:pt x="167742" y="107155"/>
                  <a:pt x="62639" y="231527"/>
                  <a:pt x="29356" y="305099"/>
                </a:cubicBezTo>
                <a:cubicBezTo>
                  <a:pt x="-3927" y="378671"/>
                  <a:pt x="-10934" y="450492"/>
                  <a:pt x="18845" y="515306"/>
                </a:cubicBezTo>
                <a:cubicBezTo>
                  <a:pt x="48624" y="580120"/>
                  <a:pt x="125701" y="643182"/>
                  <a:pt x="208032" y="693982"/>
                </a:cubicBezTo>
                <a:cubicBezTo>
                  <a:pt x="290363" y="744782"/>
                  <a:pt x="477798" y="841127"/>
                  <a:pt x="512832" y="820106"/>
                </a:cubicBezTo>
                <a:cubicBezTo>
                  <a:pt x="547866" y="799085"/>
                  <a:pt x="435756" y="630920"/>
                  <a:pt x="418239" y="567858"/>
                </a:cubicBezTo>
                <a:cubicBezTo>
                  <a:pt x="400722" y="504796"/>
                  <a:pt x="381452" y="455748"/>
                  <a:pt x="407728" y="441734"/>
                </a:cubicBezTo>
                <a:cubicBezTo>
                  <a:pt x="434004" y="427720"/>
                  <a:pt x="547866" y="499541"/>
                  <a:pt x="575894" y="483775"/>
                </a:cubicBezTo>
                <a:cubicBezTo>
                  <a:pt x="603922" y="468010"/>
                  <a:pt x="546115" y="383927"/>
                  <a:pt x="575894" y="347141"/>
                </a:cubicBezTo>
                <a:cubicBezTo>
                  <a:pt x="605673" y="310355"/>
                  <a:pt x="709025" y="294589"/>
                  <a:pt x="754570" y="263058"/>
                </a:cubicBezTo>
                <a:cubicBezTo>
                  <a:pt x="800115" y="231527"/>
                  <a:pt x="819384" y="189485"/>
                  <a:pt x="849163" y="157954"/>
                </a:cubicBezTo>
                <a:cubicBezTo>
                  <a:pt x="878942" y="126423"/>
                  <a:pt x="934997" y="94893"/>
                  <a:pt x="933245" y="73872"/>
                </a:cubicBezTo>
                <a:cubicBezTo>
                  <a:pt x="931493" y="52851"/>
                  <a:pt x="922735" y="75623"/>
                  <a:pt x="870183" y="63361"/>
                </a:cubicBezTo>
                <a:close/>
              </a:path>
            </a:pathLst>
          </a:cu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Freeform: Shape 6">
            <a:extLst>
              <a:ext uri="{FF2B5EF4-FFF2-40B4-BE49-F238E27FC236}">
                <a16:creationId xmlns:a16="http://schemas.microsoft.com/office/drawing/2014/main" id="{343B3222-2F2C-2263-DCDB-2E2B6806F1CB}"/>
              </a:ext>
            </a:extLst>
          </p:cNvPr>
          <p:cNvSpPr/>
          <p:nvPr/>
        </p:nvSpPr>
        <p:spPr>
          <a:xfrm>
            <a:off x="4298174" y="2093660"/>
            <a:ext cx="1348441" cy="2304145"/>
          </a:xfrm>
          <a:custGeom>
            <a:avLst/>
            <a:gdLst>
              <a:gd name="csX0" fmla="*/ 33544 w 1348441"/>
              <a:gd name="csY0" fmla="*/ 1493074 h 2304145"/>
              <a:gd name="csX1" fmla="*/ 254262 w 1348441"/>
              <a:gd name="csY1" fmla="*/ 1566646 h 2304145"/>
              <a:gd name="csX2" fmla="*/ 107117 w 1348441"/>
              <a:gd name="csY2" fmla="*/ 1682260 h 2304145"/>
              <a:gd name="csX3" fmla="*/ 65075 w 1348441"/>
              <a:gd name="csY3" fmla="*/ 1829405 h 2304145"/>
              <a:gd name="csX4" fmla="*/ 380386 w 1348441"/>
              <a:gd name="csY4" fmla="*/ 1871446 h 2304145"/>
              <a:gd name="csX5" fmla="*/ 716717 w 1348441"/>
              <a:gd name="csY5" fmla="*/ 1755832 h 2304145"/>
              <a:gd name="csX6" fmla="*/ 737738 w 1348441"/>
              <a:gd name="csY6" fmla="*/ 1566646 h 2304145"/>
              <a:gd name="csX7" fmla="*/ 758758 w 1348441"/>
              <a:gd name="csY7" fmla="*/ 1430012 h 2304145"/>
              <a:gd name="csX8" fmla="*/ 559062 w 1348441"/>
              <a:gd name="csY8" fmla="*/ 1293377 h 2304145"/>
              <a:gd name="csX9" fmla="*/ 306813 w 1348441"/>
              <a:gd name="csY9" fmla="*/ 1314398 h 2304145"/>
              <a:gd name="csX10" fmla="*/ 75586 w 1348441"/>
              <a:gd name="csY10" fmla="*/ 1240825 h 2304145"/>
              <a:gd name="csX11" fmla="*/ 23034 w 1348441"/>
              <a:gd name="csY11" fmla="*/ 862453 h 2304145"/>
              <a:gd name="csX12" fmla="*/ 75586 w 1348441"/>
              <a:gd name="csY12" fmla="*/ 42646 h 2304145"/>
              <a:gd name="csX13" fmla="*/ 359365 w 1348441"/>
              <a:gd name="csY13" fmla="*/ 126729 h 2304145"/>
              <a:gd name="csX14" fmla="*/ 559062 w 1348441"/>
              <a:gd name="csY14" fmla="*/ 605 h 2304145"/>
              <a:gd name="csX15" fmla="*/ 716717 w 1348441"/>
              <a:gd name="csY15" fmla="*/ 189791 h 2304145"/>
              <a:gd name="csX16" fmla="*/ 790289 w 1348441"/>
              <a:gd name="csY16" fmla="*/ 662756 h 2304145"/>
              <a:gd name="csX17" fmla="*/ 968965 w 1348441"/>
              <a:gd name="csY17" fmla="*/ 1146232 h 2304145"/>
              <a:gd name="csX18" fmla="*/ 1011006 w 1348441"/>
              <a:gd name="csY18" fmla="*/ 1503584 h 2304145"/>
              <a:gd name="csX19" fmla="*/ 895393 w 1348441"/>
              <a:gd name="csY19" fmla="*/ 1282867 h 2304145"/>
              <a:gd name="csX20" fmla="*/ 769269 w 1348441"/>
              <a:gd name="csY20" fmla="*/ 915005 h 2304145"/>
              <a:gd name="csX21" fmla="*/ 496000 w 1348441"/>
              <a:gd name="csY21" fmla="*/ 673267 h 2304145"/>
              <a:gd name="csX22" fmla="*/ 485489 w 1348441"/>
              <a:gd name="csY22" fmla="*/ 988577 h 2304145"/>
              <a:gd name="csX23" fmla="*/ 580082 w 1348441"/>
              <a:gd name="csY23" fmla="*/ 1093681 h 2304145"/>
              <a:gd name="csX24" fmla="*/ 863862 w 1348441"/>
              <a:gd name="csY24" fmla="*/ 1472053 h 2304145"/>
              <a:gd name="csX25" fmla="*/ 1158151 w 1348441"/>
              <a:gd name="csY25" fmla="*/ 1860936 h 2304145"/>
              <a:gd name="csX26" fmla="*/ 1347338 w 1348441"/>
              <a:gd name="csY26" fmla="*/ 2050122 h 2304145"/>
              <a:gd name="csX27" fmla="*/ 1074069 w 1348441"/>
              <a:gd name="csY27" fmla="*/ 2186756 h 2304145"/>
              <a:gd name="csX28" fmla="*/ 937434 w 1348441"/>
              <a:gd name="csY28" fmla="*/ 2302370 h 2304145"/>
              <a:gd name="csX29" fmla="*/ 569572 w 1348441"/>
              <a:gd name="csY29" fmla="*/ 2249818 h 2304145"/>
              <a:gd name="csX30" fmla="*/ 201710 w 1348441"/>
              <a:gd name="csY30" fmla="*/ 2155225 h 2304145"/>
              <a:gd name="csX31" fmla="*/ 12524 w 1348441"/>
              <a:gd name="csY31" fmla="*/ 2186756 h 2304145"/>
              <a:gd name="csX32" fmla="*/ 23034 w 1348441"/>
              <a:gd name="csY32" fmla="*/ 1839915 h 2304145"/>
              <a:gd name="csX33" fmla="*/ 65075 w 1348441"/>
              <a:gd name="csY33" fmla="*/ 1818894 h 23041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Lst>
            <a:rect l="l" t="t" r="r" b="b"/>
            <a:pathLst>
              <a:path w="1348441" h="2304145">
                <a:moveTo>
                  <a:pt x="33544" y="1493074"/>
                </a:moveTo>
                <a:cubicBezTo>
                  <a:pt x="137772" y="1514094"/>
                  <a:pt x="242000" y="1535115"/>
                  <a:pt x="254262" y="1566646"/>
                </a:cubicBezTo>
                <a:cubicBezTo>
                  <a:pt x="266524" y="1598177"/>
                  <a:pt x="138648" y="1638467"/>
                  <a:pt x="107117" y="1682260"/>
                </a:cubicBezTo>
                <a:cubicBezTo>
                  <a:pt x="75586" y="1726053"/>
                  <a:pt x="19530" y="1797874"/>
                  <a:pt x="65075" y="1829405"/>
                </a:cubicBezTo>
                <a:cubicBezTo>
                  <a:pt x="110620" y="1860936"/>
                  <a:pt x="271779" y="1883708"/>
                  <a:pt x="380386" y="1871446"/>
                </a:cubicBezTo>
                <a:cubicBezTo>
                  <a:pt x="488993" y="1859184"/>
                  <a:pt x="657158" y="1806632"/>
                  <a:pt x="716717" y="1755832"/>
                </a:cubicBezTo>
                <a:cubicBezTo>
                  <a:pt x="776276" y="1705032"/>
                  <a:pt x="730731" y="1620949"/>
                  <a:pt x="737738" y="1566646"/>
                </a:cubicBezTo>
                <a:cubicBezTo>
                  <a:pt x="744745" y="1512343"/>
                  <a:pt x="788537" y="1475557"/>
                  <a:pt x="758758" y="1430012"/>
                </a:cubicBezTo>
                <a:cubicBezTo>
                  <a:pt x="728979" y="1384467"/>
                  <a:pt x="634386" y="1312646"/>
                  <a:pt x="559062" y="1293377"/>
                </a:cubicBezTo>
                <a:cubicBezTo>
                  <a:pt x="483738" y="1274108"/>
                  <a:pt x="387392" y="1323157"/>
                  <a:pt x="306813" y="1314398"/>
                </a:cubicBezTo>
                <a:cubicBezTo>
                  <a:pt x="226234" y="1305639"/>
                  <a:pt x="122882" y="1316149"/>
                  <a:pt x="75586" y="1240825"/>
                </a:cubicBezTo>
                <a:cubicBezTo>
                  <a:pt x="28290" y="1165501"/>
                  <a:pt x="23034" y="1062149"/>
                  <a:pt x="23034" y="862453"/>
                </a:cubicBezTo>
                <a:cubicBezTo>
                  <a:pt x="23034" y="662757"/>
                  <a:pt x="19531" y="165267"/>
                  <a:pt x="75586" y="42646"/>
                </a:cubicBezTo>
                <a:cubicBezTo>
                  <a:pt x="131641" y="-79975"/>
                  <a:pt x="278786" y="133736"/>
                  <a:pt x="359365" y="126729"/>
                </a:cubicBezTo>
                <a:cubicBezTo>
                  <a:pt x="439944" y="119722"/>
                  <a:pt x="499503" y="-9905"/>
                  <a:pt x="559062" y="605"/>
                </a:cubicBezTo>
                <a:cubicBezTo>
                  <a:pt x="618621" y="11115"/>
                  <a:pt x="678179" y="79433"/>
                  <a:pt x="716717" y="189791"/>
                </a:cubicBezTo>
                <a:cubicBezTo>
                  <a:pt x="755255" y="300149"/>
                  <a:pt x="748248" y="503349"/>
                  <a:pt x="790289" y="662756"/>
                </a:cubicBezTo>
                <a:cubicBezTo>
                  <a:pt x="832330" y="822163"/>
                  <a:pt x="932179" y="1006094"/>
                  <a:pt x="968965" y="1146232"/>
                </a:cubicBezTo>
                <a:cubicBezTo>
                  <a:pt x="1005751" y="1286370"/>
                  <a:pt x="1023268" y="1480811"/>
                  <a:pt x="1011006" y="1503584"/>
                </a:cubicBezTo>
                <a:cubicBezTo>
                  <a:pt x="998744" y="1526357"/>
                  <a:pt x="935682" y="1380963"/>
                  <a:pt x="895393" y="1282867"/>
                </a:cubicBezTo>
                <a:cubicBezTo>
                  <a:pt x="855104" y="1184771"/>
                  <a:pt x="835835" y="1016605"/>
                  <a:pt x="769269" y="915005"/>
                </a:cubicBezTo>
                <a:cubicBezTo>
                  <a:pt x="702703" y="813405"/>
                  <a:pt x="543297" y="661005"/>
                  <a:pt x="496000" y="673267"/>
                </a:cubicBezTo>
                <a:cubicBezTo>
                  <a:pt x="448703" y="685529"/>
                  <a:pt x="471475" y="918508"/>
                  <a:pt x="485489" y="988577"/>
                </a:cubicBezTo>
                <a:cubicBezTo>
                  <a:pt x="499503" y="1058646"/>
                  <a:pt x="517020" y="1013102"/>
                  <a:pt x="580082" y="1093681"/>
                </a:cubicBezTo>
                <a:cubicBezTo>
                  <a:pt x="643144" y="1174260"/>
                  <a:pt x="767517" y="1344177"/>
                  <a:pt x="863862" y="1472053"/>
                </a:cubicBezTo>
                <a:cubicBezTo>
                  <a:pt x="960207" y="1599929"/>
                  <a:pt x="1077572" y="1764591"/>
                  <a:pt x="1158151" y="1860936"/>
                </a:cubicBezTo>
                <a:cubicBezTo>
                  <a:pt x="1238730" y="1957281"/>
                  <a:pt x="1361352" y="1995819"/>
                  <a:pt x="1347338" y="2050122"/>
                </a:cubicBezTo>
                <a:cubicBezTo>
                  <a:pt x="1333324" y="2104425"/>
                  <a:pt x="1142386" y="2144715"/>
                  <a:pt x="1074069" y="2186756"/>
                </a:cubicBezTo>
                <a:cubicBezTo>
                  <a:pt x="1005752" y="2228797"/>
                  <a:pt x="1021517" y="2291860"/>
                  <a:pt x="937434" y="2302370"/>
                </a:cubicBezTo>
                <a:cubicBezTo>
                  <a:pt x="853351" y="2312880"/>
                  <a:pt x="692193" y="2274342"/>
                  <a:pt x="569572" y="2249818"/>
                </a:cubicBezTo>
                <a:cubicBezTo>
                  <a:pt x="446951" y="2225294"/>
                  <a:pt x="294551" y="2165735"/>
                  <a:pt x="201710" y="2155225"/>
                </a:cubicBezTo>
                <a:cubicBezTo>
                  <a:pt x="108869" y="2144715"/>
                  <a:pt x="42303" y="2239308"/>
                  <a:pt x="12524" y="2186756"/>
                </a:cubicBezTo>
                <a:cubicBezTo>
                  <a:pt x="-17255" y="2134204"/>
                  <a:pt x="14276" y="1901225"/>
                  <a:pt x="23034" y="1839915"/>
                </a:cubicBezTo>
                <a:cubicBezTo>
                  <a:pt x="31792" y="1778605"/>
                  <a:pt x="48433" y="1798749"/>
                  <a:pt x="65075" y="1818894"/>
                </a:cubicBezTo>
              </a:path>
            </a:pathLst>
          </a:custGeom>
          <a:noFill/>
          <a:ln w="25400">
            <a:head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Freeform: Shape 8">
            <a:extLst>
              <a:ext uri="{FF2B5EF4-FFF2-40B4-BE49-F238E27FC236}">
                <a16:creationId xmlns:a16="http://schemas.microsoft.com/office/drawing/2014/main" id="{15C5FBA5-6473-F230-4DDE-D1AA1660762E}"/>
              </a:ext>
            </a:extLst>
          </p:cNvPr>
          <p:cNvSpPr/>
          <p:nvPr/>
        </p:nvSpPr>
        <p:spPr>
          <a:xfrm>
            <a:off x="5763845" y="1915417"/>
            <a:ext cx="777668" cy="891371"/>
          </a:xfrm>
          <a:custGeom>
            <a:avLst/>
            <a:gdLst>
              <a:gd name="csX0" fmla="*/ 239018 w 777668"/>
              <a:gd name="csY0" fmla="*/ 94765 h 891371"/>
              <a:gd name="csX1" fmla="*/ 386163 w 777668"/>
              <a:gd name="csY1" fmla="*/ 63234 h 891371"/>
              <a:gd name="csX2" fmla="*/ 638411 w 777668"/>
              <a:gd name="csY2" fmla="*/ 172 h 891371"/>
              <a:gd name="csX3" fmla="*/ 775046 w 777668"/>
              <a:gd name="csY3" fmla="*/ 84255 h 891371"/>
              <a:gd name="csX4" fmla="*/ 522798 w 777668"/>
              <a:gd name="csY4" fmla="*/ 389055 h 891371"/>
              <a:gd name="csX5" fmla="*/ 354632 w 777668"/>
              <a:gd name="csY5" fmla="*/ 630793 h 891371"/>
              <a:gd name="csX6" fmla="*/ 112894 w 777668"/>
              <a:gd name="csY6" fmla="*/ 883041 h 891371"/>
              <a:gd name="csX7" fmla="*/ 7791 w 777668"/>
              <a:gd name="csY7" fmla="*/ 809468 h 891371"/>
              <a:gd name="csX8" fmla="*/ 312591 w 777668"/>
              <a:gd name="csY8" fmla="*/ 599261 h 891371"/>
              <a:gd name="csX9" fmla="*/ 354632 w 777668"/>
              <a:gd name="csY9" fmla="*/ 389055 h 891371"/>
              <a:gd name="csX10" fmla="*/ 239018 w 777668"/>
              <a:gd name="csY10" fmla="*/ 262930 h 891371"/>
              <a:gd name="csX11" fmla="*/ 239018 w 777668"/>
              <a:gd name="csY11" fmla="*/ 94765 h 8913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777668" h="891371">
                <a:moveTo>
                  <a:pt x="239018" y="94765"/>
                </a:moveTo>
                <a:cubicBezTo>
                  <a:pt x="263542" y="61482"/>
                  <a:pt x="319597" y="79000"/>
                  <a:pt x="386163" y="63234"/>
                </a:cubicBezTo>
                <a:cubicBezTo>
                  <a:pt x="452729" y="47468"/>
                  <a:pt x="573597" y="-3331"/>
                  <a:pt x="638411" y="172"/>
                </a:cubicBezTo>
                <a:cubicBezTo>
                  <a:pt x="703225" y="3675"/>
                  <a:pt x="794315" y="19441"/>
                  <a:pt x="775046" y="84255"/>
                </a:cubicBezTo>
                <a:cubicBezTo>
                  <a:pt x="755777" y="149069"/>
                  <a:pt x="592867" y="297965"/>
                  <a:pt x="522798" y="389055"/>
                </a:cubicBezTo>
                <a:cubicBezTo>
                  <a:pt x="452729" y="480145"/>
                  <a:pt x="422949" y="548462"/>
                  <a:pt x="354632" y="630793"/>
                </a:cubicBezTo>
                <a:cubicBezTo>
                  <a:pt x="286315" y="713124"/>
                  <a:pt x="170701" y="853262"/>
                  <a:pt x="112894" y="883041"/>
                </a:cubicBezTo>
                <a:cubicBezTo>
                  <a:pt x="55087" y="912820"/>
                  <a:pt x="-25492" y="856765"/>
                  <a:pt x="7791" y="809468"/>
                </a:cubicBezTo>
                <a:cubicBezTo>
                  <a:pt x="41074" y="762171"/>
                  <a:pt x="254784" y="669330"/>
                  <a:pt x="312591" y="599261"/>
                </a:cubicBezTo>
                <a:cubicBezTo>
                  <a:pt x="370398" y="529192"/>
                  <a:pt x="366894" y="445110"/>
                  <a:pt x="354632" y="389055"/>
                </a:cubicBezTo>
                <a:cubicBezTo>
                  <a:pt x="342370" y="333000"/>
                  <a:pt x="254783" y="311978"/>
                  <a:pt x="239018" y="262930"/>
                </a:cubicBezTo>
                <a:cubicBezTo>
                  <a:pt x="223253" y="213882"/>
                  <a:pt x="214494" y="128048"/>
                  <a:pt x="239018" y="94765"/>
                </a:cubicBezTo>
                <a:close/>
              </a:path>
            </a:pathLst>
          </a:cu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2" name="Freeform: Shape 11">
            <a:extLst>
              <a:ext uri="{FF2B5EF4-FFF2-40B4-BE49-F238E27FC236}">
                <a16:creationId xmlns:a16="http://schemas.microsoft.com/office/drawing/2014/main" id="{191DDF4A-3038-D760-500D-57E4D94CB0EF}"/>
              </a:ext>
            </a:extLst>
          </p:cNvPr>
          <p:cNvSpPr/>
          <p:nvPr/>
        </p:nvSpPr>
        <p:spPr>
          <a:xfrm>
            <a:off x="6538771" y="3039673"/>
            <a:ext cx="680811" cy="859460"/>
          </a:xfrm>
          <a:custGeom>
            <a:avLst/>
            <a:gdLst>
              <a:gd name="csX0" fmla="*/ 178796 w 680811"/>
              <a:gd name="csY0" fmla="*/ 147668 h 859460"/>
              <a:gd name="csX1" fmla="*/ 515127 w 680811"/>
              <a:gd name="csY1" fmla="*/ 523 h 859460"/>
              <a:gd name="csX2" fmla="*/ 651761 w 680811"/>
              <a:gd name="csY2" fmla="*/ 105626 h 859460"/>
              <a:gd name="csX3" fmla="*/ 662272 w 680811"/>
              <a:gd name="csY3" fmla="*/ 284302 h 859460"/>
              <a:gd name="csX4" fmla="*/ 441554 w 680811"/>
              <a:gd name="csY4" fmla="*/ 368385 h 859460"/>
              <a:gd name="csX5" fmla="*/ 336451 w 680811"/>
              <a:gd name="csY5" fmla="*/ 704716 h 859460"/>
              <a:gd name="csX6" fmla="*/ 126244 w 680811"/>
              <a:gd name="csY6" fmla="*/ 851861 h 859460"/>
              <a:gd name="csX7" fmla="*/ 120 w 680811"/>
              <a:gd name="csY7" fmla="*/ 809819 h 859460"/>
              <a:gd name="csX8" fmla="*/ 147265 w 680811"/>
              <a:gd name="csY8" fmla="*/ 568081 h 859460"/>
              <a:gd name="csX9" fmla="*/ 283899 w 680811"/>
              <a:gd name="csY9" fmla="*/ 357874 h 859460"/>
              <a:gd name="csX10" fmla="*/ 210327 w 680811"/>
              <a:gd name="csY10" fmla="*/ 200219 h 859460"/>
              <a:gd name="csX11" fmla="*/ 210327 w 680811"/>
              <a:gd name="csY11" fmla="*/ 105626 h 859460"/>
              <a:gd name="csX12" fmla="*/ 178796 w 680811"/>
              <a:gd name="csY12" fmla="*/ 147668 h 8594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680811" h="859460">
                <a:moveTo>
                  <a:pt x="178796" y="147668"/>
                </a:moveTo>
                <a:cubicBezTo>
                  <a:pt x="229596" y="130151"/>
                  <a:pt x="436300" y="7530"/>
                  <a:pt x="515127" y="523"/>
                </a:cubicBezTo>
                <a:cubicBezTo>
                  <a:pt x="593954" y="-6484"/>
                  <a:pt x="627237" y="58330"/>
                  <a:pt x="651761" y="105626"/>
                </a:cubicBezTo>
                <a:cubicBezTo>
                  <a:pt x="676285" y="152922"/>
                  <a:pt x="697306" y="240509"/>
                  <a:pt x="662272" y="284302"/>
                </a:cubicBezTo>
                <a:cubicBezTo>
                  <a:pt x="627238" y="328095"/>
                  <a:pt x="495857" y="298316"/>
                  <a:pt x="441554" y="368385"/>
                </a:cubicBezTo>
                <a:cubicBezTo>
                  <a:pt x="387251" y="438454"/>
                  <a:pt x="389003" y="624137"/>
                  <a:pt x="336451" y="704716"/>
                </a:cubicBezTo>
                <a:cubicBezTo>
                  <a:pt x="283899" y="785295"/>
                  <a:pt x="182299" y="834344"/>
                  <a:pt x="126244" y="851861"/>
                </a:cubicBezTo>
                <a:cubicBezTo>
                  <a:pt x="70189" y="869378"/>
                  <a:pt x="-3384" y="857116"/>
                  <a:pt x="120" y="809819"/>
                </a:cubicBezTo>
                <a:cubicBezTo>
                  <a:pt x="3623" y="762522"/>
                  <a:pt x="99969" y="643405"/>
                  <a:pt x="147265" y="568081"/>
                </a:cubicBezTo>
                <a:cubicBezTo>
                  <a:pt x="194561" y="492757"/>
                  <a:pt x="273389" y="419184"/>
                  <a:pt x="283899" y="357874"/>
                </a:cubicBezTo>
                <a:cubicBezTo>
                  <a:pt x="294409" y="296564"/>
                  <a:pt x="222589" y="242260"/>
                  <a:pt x="210327" y="200219"/>
                </a:cubicBezTo>
                <a:cubicBezTo>
                  <a:pt x="198065" y="158178"/>
                  <a:pt x="212079" y="114384"/>
                  <a:pt x="210327" y="105626"/>
                </a:cubicBezTo>
                <a:cubicBezTo>
                  <a:pt x="208575" y="96868"/>
                  <a:pt x="127996" y="165185"/>
                  <a:pt x="178796" y="147668"/>
                </a:cubicBezTo>
                <a:close/>
              </a:path>
            </a:pathLst>
          </a:custGeom>
          <a:noFill/>
          <a:ln w="25400">
            <a:solidFill>
              <a:schemeClr val="tx1"/>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 name="Freeform: Shape 12">
            <a:extLst>
              <a:ext uri="{FF2B5EF4-FFF2-40B4-BE49-F238E27FC236}">
                <a16:creationId xmlns:a16="http://schemas.microsoft.com/office/drawing/2014/main" id="{84861D8C-4A59-E736-3860-C37E97402118}"/>
              </a:ext>
            </a:extLst>
          </p:cNvPr>
          <p:cNvSpPr/>
          <p:nvPr/>
        </p:nvSpPr>
        <p:spPr>
          <a:xfrm>
            <a:off x="2026873" y="2940049"/>
            <a:ext cx="933285" cy="823059"/>
          </a:xfrm>
          <a:custGeom>
            <a:avLst/>
            <a:gdLst>
              <a:gd name="csX0" fmla="*/ 870183 w 933285"/>
              <a:gd name="csY0" fmla="*/ 63361 h 823059"/>
              <a:gd name="csX1" fmla="*/ 617935 w 933285"/>
              <a:gd name="csY1" fmla="*/ 299 h 823059"/>
              <a:gd name="csX2" fmla="*/ 460280 w 933285"/>
              <a:gd name="csY2" fmla="*/ 42341 h 823059"/>
              <a:gd name="csX3" fmla="*/ 334156 w 933285"/>
              <a:gd name="csY3" fmla="*/ 105403 h 823059"/>
              <a:gd name="csX4" fmla="*/ 218542 w 933285"/>
              <a:gd name="csY4" fmla="*/ 73872 h 823059"/>
              <a:gd name="csX5" fmla="*/ 29356 w 933285"/>
              <a:gd name="csY5" fmla="*/ 305099 h 823059"/>
              <a:gd name="csX6" fmla="*/ 18845 w 933285"/>
              <a:gd name="csY6" fmla="*/ 515306 h 823059"/>
              <a:gd name="csX7" fmla="*/ 208032 w 933285"/>
              <a:gd name="csY7" fmla="*/ 693982 h 823059"/>
              <a:gd name="csX8" fmla="*/ 512832 w 933285"/>
              <a:gd name="csY8" fmla="*/ 820106 h 823059"/>
              <a:gd name="csX9" fmla="*/ 418239 w 933285"/>
              <a:gd name="csY9" fmla="*/ 567858 h 823059"/>
              <a:gd name="csX10" fmla="*/ 407728 w 933285"/>
              <a:gd name="csY10" fmla="*/ 441734 h 823059"/>
              <a:gd name="csX11" fmla="*/ 575894 w 933285"/>
              <a:gd name="csY11" fmla="*/ 483775 h 823059"/>
              <a:gd name="csX12" fmla="*/ 575894 w 933285"/>
              <a:gd name="csY12" fmla="*/ 347141 h 823059"/>
              <a:gd name="csX13" fmla="*/ 754570 w 933285"/>
              <a:gd name="csY13" fmla="*/ 263058 h 823059"/>
              <a:gd name="csX14" fmla="*/ 849163 w 933285"/>
              <a:gd name="csY14" fmla="*/ 157954 h 823059"/>
              <a:gd name="csX15" fmla="*/ 933245 w 933285"/>
              <a:gd name="csY15" fmla="*/ 73872 h 823059"/>
              <a:gd name="csX16" fmla="*/ 870183 w 933285"/>
              <a:gd name="csY16" fmla="*/ 63361 h 82305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933285" h="823059">
                <a:moveTo>
                  <a:pt x="870183" y="63361"/>
                </a:moveTo>
                <a:cubicBezTo>
                  <a:pt x="817631" y="51099"/>
                  <a:pt x="686252" y="3802"/>
                  <a:pt x="617935" y="299"/>
                </a:cubicBezTo>
                <a:cubicBezTo>
                  <a:pt x="549618" y="-3204"/>
                  <a:pt x="507576" y="24824"/>
                  <a:pt x="460280" y="42341"/>
                </a:cubicBezTo>
                <a:cubicBezTo>
                  <a:pt x="412984" y="59858"/>
                  <a:pt x="374446" y="100148"/>
                  <a:pt x="334156" y="105403"/>
                </a:cubicBezTo>
                <a:cubicBezTo>
                  <a:pt x="293866" y="110658"/>
                  <a:pt x="269342" y="40589"/>
                  <a:pt x="218542" y="73872"/>
                </a:cubicBezTo>
                <a:cubicBezTo>
                  <a:pt x="167742" y="107155"/>
                  <a:pt x="62639" y="231527"/>
                  <a:pt x="29356" y="305099"/>
                </a:cubicBezTo>
                <a:cubicBezTo>
                  <a:pt x="-3927" y="378671"/>
                  <a:pt x="-10934" y="450492"/>
                  <a:pt x="18845" y="515306"/>
                </a:cubicBezTo>
                <a:cubicBezTo>
                  <a:pt x="48624" y="580120"/>
                  <a:pt x="125701" y="643182"/>
                  <a:pt x="208032" y="693982"/>
                </a:cubicBezTo>
                <a:cubicBezTo>
                  <a:pt x="290363" y="744782"/>
                  <a:pt x="477798" y="841127"/>
                  <a:pt x="512832" y="820106"/>
                </a:cubicBezTo>
                <a:cubicBezTo>
                  <a:pt x="547866" y="799085"/>
                  <a:pt x="435756" y="630920"/>
                  <a:pt x="418239" y="567858"/>
                </a:cubicBezTo>
                <a:cubicBezTo>
                  <a:pt x="400722" y="504796"/>
                  <a:pt x="381452" y="455748"/>
                  <a:pt x="407728" y="441734"/>
                </a:cubicBezTo>
                <a:cubicBezTo>
                  <a:pt x="434004" y="427720"/>
                  <a:pt x="547866" y="499541"/>
                  <a:pt x="575894" y="483775"/>
                </a:cubicBezTo>
                <a:cubicBezTo>
                  <a:pt x="603922" y="468010"/>
                  <a:pt x="546115" y="383927"/>
                  <a:pt x="575894" y="347141"/>
                </a:cubicBezTo>
                <a:cubicBezTo>
                  <a:pt x="605673" y="310355"/>
                  <a:pt x="709025" y="294589"/>
                  <a:pt x="754570" y="263058"/>
                </a:cubicBezTo>
                <a:cubicBezTo>
                  <a:pt x="800115" y="231527"/>
                  <a:pt x="819384" y="189485"/>
                  <a:pt x="849163" y="157954"/>
                </a:cubicBezTo>
                <a:cubicBezTo>
                  <a:pt x="878942" y="126423"/>
                  <a:pt x="934997" y="94893"/>
                  <a:pt x="933245" y="73872"/>
                </a:cubicBezTo>
                <a:cubicBezTo>
                  <a:pt x="931493" y="52851"/>
                  <a:pt x="922735" y="75623"/>
                  <a:pt x="870183" y="63361"/>
                </a:cubicBezTo>
                <a:close/>
              </a:path>
            </a:pathLst>
          </a:cu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4" name="Freeform: Shape 13">
            <a:extLst>
              <a:ext uri="{FF2B5EF4-FFF2-40B4-BE49-F238E27FC236}">
                <a16:creationId xmlns:a16="http://schemas.microsoft.com/office/drawing/2014/main" id="{E0EB48B2-15C1-8B69-1417-12E42826824C}"/>
              </a:ext>
            </a:extLst>
          </p:cNvPr>
          <p:cNvSpPr/>
          <p:nvPr/>
        </p:nvSpPr>
        <p:spPr>
          <a:xfrm>
            <a:off x="729912" y="2098916"/>
            <a:ext cx="1348441" cy="2304145"/>
          </a:xfrm>
          <a:custGeom>
            <a:avLst/>
            <a:gdLst>
              <a:gd name="csX0" fmla="*/ 33544 w 1348441"/>
              <a:gd name="csY0" fmla="*/ 1493074 h 2304145"/>
              <a:gd name="csX1" fmla="*/ 254262 w 1348441"/>
              <a:gd name="csY1" fmla="*/ 1566646 h 2304145"/>
              <a:gd name="csX2" fmla="*/ 107117 w 1348441"/>
              <a:gd name="csY2" fmla="*/ 1682260 h 2304145"/>
              <a:gd name="csX3" fmla="*/ 65075 w 1348441"/>
              <a:gd name="csY3" fmla="*/ 1829405 h 2304145"/>
              <a:gd name="csX4" fmla="*/ 380386 w 1348441"/>
              <a:gd name="csY4" fmla="*/ 1871446 h 2304145"/>
              <a:gd name="csX5" fmla="*/ 716717 w 1348441"/>
              <a:gd name="csY5" fmla="*/ 1755832 h 2304145"/>
              <a:gd name="csX6" fmla="*/ 737738 w 1348441"/>
              <a:gd name="csY6" fmla="*/ 1566646 h 2304145"/>
              <a:gd name="csX7" fmla="*/ 758758 w 1348441"/>
              <a:gd name="csY7" fmla="*/ 1430012 h 2304145"/>
              <a:gd name="csX8" fmla="*/ 559062 w 1348441"/>
              <a:gd name="csY8" fmla="*/ 1293377 h 2304145"/>
              <a:gd name="csX9" fmla="*/ 306813 w 1348441"/>
              <a:gd name="csY9" fmla="*/ 1314398 h 2304145"/>
              <a:gd name="csX10" fmla="*/ 75586 w 1348441"/>
              <a:gd name="csY10" fmla="*/ 1240825 h 2304145"/>
              <a:gd name="csX11" fmla="*/ 23034 w 1348441"/>
              <a:gd name="csY11" fmla="*/ 862453 h 2304145"/>
              <a:gd name="csX12" fmla="*/ 75586 w 1348441"/>
              <a:gd name="csY12" fmla="*/ 42646 h 2304145"/>
              <a:gd name="csX13" fmla="*/ 359365 w 1348441"/>
              <a:gd name="csY13" fmla="*/ 126729 h 2304145"/>
              <a:gd name="csX14" fmla="*/ 559062 w 1348441"/>
              <a:gd name="csY14" fmla="*/ 605 h 2304145"/>
              <a:gd name="csX15" fmla="*/ 716717 w 1348441"/>
              <a:gd name="csY15" fmla="*/ 189791 h 2304145"/>
              <a:gd name="csX16" fmla="*/ 790289 w 1348441"/>
              <a:gd name="csY16" fmla="*/ 662756 h 2304145"/>
              <a:gd name="csX17" fmla="*/ 968965 w 1348441"/>
              <a:gd name="csY17" fmla="*/ 1146232 h 2304145"/>
              <a:gd name="csX18" fmla="*/ 1011006 w 1348441"/>
              <a:gd name="csY18" fmla="*/ 1503584 h 2304145"/>
              <a:gd name="csX19" fmla="*/ 895393 w 1348441"/>
              <a:gd name="csY19" fmla="*/ 1282867 h 2304145"/>
              <a:gd name="csX20" fmla="*/ 769269 w 1348441"/>
              <a:gd name="csY20" fmla="*/ 915005 h 2304145"/>
              <a:gd name="csX21" fmla="*/ 496000 w 1348441"/>
              <a:gd name="csY21" fmla="*/ 673267 h 2304145"/>
              <a:gd name="csX22" fmla="*/ 485489 w 1348441"/>
              <a:gd name="csY22" fmla="*/ 988577 h 2304145"/>
              <a:gd name="csX23" fmla="*/ 580082 w 1348441"/>
              <a:gd name="csY23" fmla="*/ 1093681 h 2304145"/>
              <a:gd name="csX24" fmla="*/ 863862 w 1348441"/>
              <a:gd name="csY24" fmla="*/ 1472053 h 2304145"/>
              <a:gd name="csX25" fmla="*/ 1158151 w 1348441"/>
              <a:gd name="csY25" fmla="*/ 1860936 h 2304145"/>
              <a:gd name="csX26" fmla="*/ 1347338 w 1348441"/>
              <a:gd name="csY26" fmla="*/ 2050122 h 2304145"/>
              <a:gd name="csX27" fmla="*/ 1074069 w 1348441"/>
              <a:gd name="csY27" fmla="*/ 2186756 h 2304145"/>
              <a:gd name="csX28" fmla="*/ 937434 w 1348441"/>
              <a:gd name="csY28" fmla="*/ 2302370 h 2304145"/>
              <a:gd name="csX29" fmla="*/ 569572 w 1348441"/>
              <a:gd name="csY29" fmla="*/ 2249818 h 2304145"/>
              <a:gd name="csX30" fmla="*/ 201710 w 1348441"/>
              <a:gd name="csY30" fmla="*/ 2155225 h 2304145"/>
              <a:gd name="csX31" fmla="*/ 12524 w 1348441"/>
              <a:gd name="csY31" fmla="*/ 2186756 h 2304145"/>
              <a:gd name="csX32" fmla="*/ 23034 w 1348441"/>
              <a:gd name="csY32" fmla="*/ 1839915 h 2304145"/>
              <a:gd name="csX33" fmla="*/ 65075 w 1348441"/>
              <a:gd name="csY33" fmla="*/ 1818894 h 2304145"/>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Lst>
            <a:rect l="l" t="t" r="r" b="b"/>
            <a:pathLst>
              <a:path w="1348441" h="2304145">
                <a:moveTo>
                  <a:pt x="33544" y="1493074"/>
                </a:moveTo>
                <a:cubicBezTo>
                  <a:pt x="137772" y="1514094"/>
                  <a:pt x="242000" y="1535115"/>
                  <a:pt x="254262" y="1566646"/>
                </a:cubicBezTo>
                <a:cubicBezTo>
                  <a:pt x="266524" y="1598177"/>
                  <a:pt x="138648" y="1638467"/>
                  <a:pt x="107117" y="1682260"/>
                </a:cubicBezTo>
                <a:cubicBezTo>
                  <a:pt x="75586" y="1726053"/>
                  <a:pt x="19530" y="1797874"/>
                  <a:pt x="65075" y="1829405"/>
                </a:cubicBezTo>
                <a:cubicBezTo>
                  <a:pt x="110620" y="1860936"/>
                  <a:pt x="271779" y="1883708"/>
                  <a:pt x="380386" y="1871446"/>
                </a:cubicBezTo>
                <a:cubicBezTo>
                  <a:pt x="488993" y="1859184"/>
                  <a:pt x="657158" y="1806632"/>
                  <a:pt x="716717" y="1755832"/>
                </a:cubicBezTo>
                <a:cubicBezTo>
                  <a:pt x="776276" y="1705032"/>
                  <a:pt x="730731" y="1620949"/>
                  <a:pt x="737738" y="1566646"/>
                </a:cubicBezTo>
                <a:cubicBezTo>
                  <a:pt x="744745" y="1512343"/>
                  <a:pt x="788537" y="1475557"/>
                  <a:pt x="758758" y="1430012"/>
                </a:cubicBezTo>
                <a:cubicBezTo>
                  <a:pt x="728979" y="1384467"/>
                  <a:pt x="634386" y="1312646"/>
                  <a:pt x="559062" y="1293377"/>
                </a:cubicBezTo>
                <a:cubicBezTo>
                  <a:pt x="483738" y="1274108"/>
                  <a:pt x="387392" y="1323157"/>
                  <a:pt x="306813" y="1314398"/>
                </a:cubicBezTo>
                <a:cubicBezTo>
                  <a:pt x="226234" y="1305639"/>
                  <a:pt x="122882" y="1316149"/>
                  <a:pt x="75586" y="1240825"/>
                </a:cubicBezTo>
                <a:cubicBezTo>
                  <a:pt x="28290" y="1165501"/>
                  <a:pt x="23034" y="1062149"/>
                  <a:pt x="23034" y="862453"/>
                </a:cubicBezTo>
                <a:cubicBezTo>
                  <a:pt x="23034" y="662757"/>
                  <a:pt x="19531" y="165267"/>
                  <a:pt x="75586" y="42646"/>
                </a:cubicBezTo>
                <a:cubicBezTo>
                  <a:pt x="131641" y="-79975"/>
                  <a:pt x="278786" y="133736"/>
                  <a:pt x="359365" y="126729"/>
                </a:cubicBezTo>
                <a:cubicBezTo>
                  <a:pt x="439944" y="119722"/>
                  <a:pt x="499503" y="-9905"/>
                  <a:pt x="559062" y="605"/>
                </a:cubicBezTo>
                <a:cubicBezTo>
                  <a:pt x="618621" y="11115"/>
                  <a:pt x="678179" y="79433"/>
                  <a:pt x="716717" y="189791"/>
                </a:cubicBezTo>
                <a:cubicBezTo>
                  <a:pt x="755255" y="300149"/>
                  <a:pt x="748248" y="503349"/>
                  <a:pt x="790289" y="662756"/>
                </a:cubicBezTo>
                <a:cubicBezTo>
                  <a:pt x="832330" y="822163"/>
                  <a:pt x="932179" y="1006094"/>
                  <a:pt x="968965" y="1146232"/>
                </a:cubicBezTo>
                <a:cubicBezTo>
                  <a:pt x="1005751" y="1286370"/>
                  <a:pt x="1023268" y="1480811"/>
                  <a:pt x="1011006" y="1503584"/>
                </a:cubicBezTo>
                <a:cubicBezTo>
                  <a:pt x="998744" y="1526357"/>
                  <a:pt x="935682" y="1380963"/>
                  <a:pt x="895393" y="1282867"/>
                </a:cubicBezTo>
                <a:cubicBezTo>
                  <a:pt x="855104" y="1184771"/>
                  <a:pt x="835835" y="1016605"/>
                  <a:pt x="769269" y="915005"/>
                </a:cubicBezTo>
                <a:cubicBezTo>
                  <a:pt x="702703" y="813405"/>
                  <a:pt x="543297" y="661005"/>
                  <a:pt x="496000" y="673267"/>
                </a:cubicBezTo>
                <a:cubicBezTo>
                  <a:pt x="448703" y="685529"/>
                  <a:pt x="471475" y="918508"/>
                  <a:pt x="485489" y="988577"/>
                </a:cubicBezTo>
                <a:cubicBezTo>
                  <a:pt x="499503" y="1058646"/>
                  <a:pt x="517020" y="1013102"/>
                  <a:pt x="580082" y="1093681"/>
                </a:cubicBezTo>
                <a:cubicBezTo>
                  <a:pt x="643144" y="1174260"/>
                  <a:pt x="767517" y="1344177"/>
                  <a:pt x="863862" y="1472053"/>
                </a:cubicBezTo>
                <a:cubicBezTo>
                  <a:pt x="960207" y="1599929"/>
                  <a:pt x="1077572" y="1764591"/>
                  <a:pt x="1158151" y="1860936"/>
                </a:cubicBezTo>
                <a:cubicBezTo>
                  <a:pt x="1238730" y="1957281"/>
                  <a:pt x="1361352" y="1995819"/>
                  <a:pt x="1347338" y="2050122"/>
                </a:cubicBezTo>
                <a:cubicBezTo>
                  <a:pt x="1333324" y="2104425"/>
                  <a:pt x="1142386" y="2144715"/>
                  <a:pt x="1074069" y="2186756"/>
                </a:cubicBezTo>
                <a:cubicBezTo>
                  <a:pt x="1005752" y="2228797"/>
                  <a:pt x="1021517" y="2291860"/>
                  <a:pt x="937434" y="2302370"/>
                </a:cubicBezTo>
                <a:cubicBezTo>
                  <a:pt x="853351" y="2312880"/>
                  <a:pt x="692193" y="2274342"/>
                  <a:pt x="569572" y="2249818"/>
                </a:cubicBezTo>
                <a:cubicBezTo>
                  <a:pt x="446951" y="2225294"/>
                  <a:pt x="294551" y="2165735"/>
                  <a:pt x="201710" y="2155225"/>
                </a:cubicBezTo>
                <a:cubicBezTo>
                  <a:pt x="108869" y="2144715"/>
                  <a:pt x="42303" y="2239308"/>
                  <a:pt x="12524" y="2186756"/>
                </a:cubicBezTo>
                <a:cubicBezTo>
                  <a:pt x="-17255" y="2134204"/>
                  <a:pt x="14276" y="1901225"/>
                  <a:pt x="23034" y="1839915"/>
                </a:cubicBezTo>
                <a:cubicBezTo>
                  <a:pt x="31792" y="1778605"/>
                  <a:pt x="48433" y="1798749"/>
                  <a:pt x="65075" y="1818894"/>
                </a:cubicBezTo>
              </a:path>
            </a:pathLst>
          </a:cu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5" name="Freeform: Shape 14">
            <a:extLst>
              <a:ext uri="{FF2B5EF4-FFF2-40B4-BE49-F238E27FC236}">
                <a16:creationId xmlns:a16="http://schemas.microsoft.com/office/drawing/2014/main" id="{258437F9-912B-741A-6B33-42EAAEE4912E}"/>
              </a:ext>
            </a:extLst>
          </p:cNvPr>
          <p:cNvSpPr/>
          <p:nvPr/>
        </p:nvSpPr>
        <p:spPr>
          <a:xfrm>
            <a:off x="2195583" y="1920673"/>
            <a:ext cx="777668" cy="891371"/>
          </a:xfrm>
          <a:custGeom>
            <a:avLst/>
            <a:gdLst>
              <a:gd name="csX0" fmla="*/ 239018 w 777668"/>
              <a:gd name="csY0" fmla="*/ 94765 h 891371"/>
              <a:gd name="csX1" fmla="*/ 386163 w 777668"/>
              <a:gd name="csY1" fmla="*/ 63234 h 891371"/>
              <a:gd name="csX2" fmla="*/ 638411 w 777668"/>
              <a:gd name="csY2" fmla="*/ 172 h 891371"/>
              <a:gd name="csX3" fmla="*/ 775046 w 777668"/>
              <a:gd name="csY3" fmla="*/ 84255 h 891371"/>
              <a:gd name="csX4" fmla="*/ 522798 w 777668"/>
              <a:gd name="csY4" fmla="*/ 389055 h 891371"/>
              <a:gd name="csX5" fmla="*/ 354632 w 777668"/>
              <a:gd name="csY5" fmla="*/ 630793 h 891371"/>
              <a:gd name="csX6" fmla="*/ 112894 w 777668"/>
              <a:gd name="csY6" fmla="*/ 883041 h 891371"/>
              <a:gd name="csX7" fmla="*/ 7791 w 777668"/>
              <a:gd name="csY7" fmla="*/ 809468 h 891371"/>
              <a:gd name="csX8" fmla="*/ 312591 w 777668"/>
              <a:gd name="csY8" fmla="*/ 599261 h 891371"/>
              <a:gd name="csX9" fmla="*/ 354632 w 777668"/>
              <a:gd name="csY9" fmla="*/ 389055 h 891371"/>
              <a:gd name="csX10" fmla="*/ 239018 w 777668"/>
              <a:gd name="csY10" fmla="*/ 262930 h 891371"/>
              <a:gd name="csX11" fmla="*/ 239018 w 777668"/>
              <a:gd name="csY11" fmla="*/ 94765 h 891371"/>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777668" h="891371">
                <a:moveTo>
                  <a:pt x="239018" y="94765"/>
                </a:moveTo>
                <a:cubicBezTo>
                  <a:pt x="263542" y="61482"/>
                  <a:pt x="319597" y="79000"/>
                  <a:pt x="386163" y="63234"/>
                </a:cubicBezTo>
                <a:cubicBezTo>
                  <a:pt x="452729" y="47468"/>
                  <a:pt x="573597" y="-3331"/>
                  <a:pt x="638411" y="172"/>
                </a:cubicBezTo>
                <a:cubicBezTo>
                  <a:pt x="703225" y="3675"/>
                  <a:pt x="794315" y="19441"/>
                  <a:pt x="775046" y="84255"/>
                </a:cubicBezTo>
                <a:cubicBezTo>
                  <a:pt x="755777" y="149069"/>
                  <a:pt x="592867" y="297965"/>
                  <a:pt x="522798" y="389055"/>
                </a:cubicBezTo>
                <a:cubicBezTo>
                  <a:pt x="452729" y="480145"/>
                  <a:pt x="422949" y="548462"/>
                  <a:pt x="354632" y="630793"/>
                </a:cubicBezTo>
                <a:cubicBezTo>
                  <a:pt x="286315" y="713124"/>
                  <a:pt x="170701" y="853262"/>
                  <a:pt x="112894" y="883041"/>
                </a:cubicBezTo>
                <a:cubicBezTo>
                  <a:pt x="55087" y="912820"/>
                  <a:pt x="-25492" y="856765"/>
                  <a:pt x="7791" y="809468"/>
                </a:cubicBezTo>
                <a:cubicBezTo>
                  <a:pt x="41074" y="762171"/>
                  <a:pt x="254784" y="669330"/>
                  <a:pt x="312591" y="599261"/>
                </a:cubicBezTo>
                <a:cubicBezTo>
                  <a:pt x="370398" y="529192"/>
                  <a:pt x="366894" y="445110"/>
                  <a:pt x="354632" y="389055"/>
                </a:cubicBezTo>
                <a:cubicBezTo>
                  <a:pt x="342370" y="333000"/>
                  <a:pt x="254783" y="311978"/>
                  <a:pt x="239018" y="262930"/>
                </a:cubicBezTo>
                <a:cubicBezTo>
                  <a:pt x="223253" y="213882"/>
                  <a:pt x="214494" y="128048"/>
                  <a:pt x="239018" y="94765"/>
                </a:cubicBezTo>
                <a:close/>
              </a:path>
            </a:pathLst>
          </a:cu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6" name="Freeform: Shape 15">
            <a:extLst>
              <a:ext uri="{FF2B5EF4-FFF2-40B4-BE49-F238E27FC236}">
                <a16:creationId xmlns:a16="http://schemas.microsoft.com/office/drawing/2014/main" id="{676C9A92-2CF4-F46E-8C94-8D11C7392CDF}"/>
              </a:ext>
            </a:extLst>
          </p:cNvPr>
          <p:cNvSpPr/>
          <p:nvPr/>
        </p:nvSpPr>
        <p:spPr>
          <a:xfrm>
            <a:off x="2970509" y="3044929"/>
            <a:ext cx="680811" cy="859460"/>
          </a:xfrm>
          <a:custGeom>
            <a:avLst/>
            <a:gdLst>
              <a:gd name="csX0" fmla="*/ 178796 w 680811"/>
              <a:gd name="csY0" fmla="*/ 147668 h 859460"/>
              <a:gd name="csX1" fmla="*/ 515127 w 680811"/>
              <a:gd name="csY1" fmla="*/ 523 h 859460"/>
              <a:gd name="csX2" fmla="*/ 651761 w 680811"/>
              <a:gd name="csY2" fmla="*/ 105626 h 859460"/>
              <a:gd name="csX3" fmla="*/ 662272 w 680811"/>
              <a:gd name="csY3" fmla="*/ 284302 h 859460"/>
              <a:gd name="csX4" fmla="*/ 441554 w 680811"/>
              <a:gd name="csY4" fmla="*/ 368385 h 859460"/>
              <a:gd name="csX5" fmla="*/ 336451 w 680811"/>
              <a:gd name="csY5" fmla="*/ 704716 h 859460"/>
              <a:gd name="csX6" fmla="*/ 126244 w 680811"/>
              <a:gd name="csY6" fmla="*/ 851861 h 859460"/>
              <a:gd name="csX7" fmla="*/ 120 w 680811"/>
              <a:gd name="csY7" fmla="*/ 809819 h 859460"/>
              <a:gd name="csX8" fmla="*/ 147265 w 680811"/>
              <a:gd name="csY8" fmla="*/ 568081 h 859460"/>
              <a:gd name="csX9" fmla="*/ 283899 w 680811"/>
              <a:gd name="csY9" fmla="*/ 357874 h 859460"/>
              <a:gd name="csX10" fmla="*/ 210327 w 680811"/>
              <a:gd name="csY10" fmla="*/ 200219 h 859460"/>
              <a:gd name="csX11" fmla="*/ 210327 w 680811"/>
              <a:gd name="csY11" fmla="*/ 105626 h 859460"/>
              <a:gd name="csX12" fmla="*/ 178796 w 680811"/>
              <a:gd name="csY12" fmla="*/ 147668 h 8594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680811" h="859460">
                <a:moveTo>
                  <a:pt x="178796" y="147668"/>
                </a:moveTo>
                <a:cubicBezTo>
                  <a:pt x="229596" y="130151"/>
                  <a:pt x="436300" y="7530"/>
                  <a:pt x="515127" y="523"/>
                </a:cubicBezTo>
                <a:cubicBezTo>
                  <a:pt x="593954" y="-6484"/>
                  <a:pt x="627237" y="58330"/>
                  <a:pt x="651761" y="105626"/>
                </a:cubicBezTo>
                <a:cubicBezTo>
                  <a:pt x="676285" y="152922"/>
                  <a:pt x="697306" y="240509"/>
                  <a:pt x="662272" y="284302"/>
                </a:cubicBezTo>
                <a:cubicBezTo>
                  <a:pt x="627238" y="328095"/>
                  <a:pt x="495857" y="298316"/>
                  <a:pt x="441554" y="368385"/>
                </a:cubicBezTo>
                <a:cubicBezTo>
                  <a:pt x="387251" y="438454"/>
                  <a:pt x="389003" y="624137"/>
                  <a:pt x="336451" y="704716"/>
                </a:cubicBezTo>
                <a:cubicBezTo>
                  <a:pt x="283899" y="785295"/>
                  <a:pt x="182299" y="834344"/>
                  <a:pt x="126244" y="851861"/>
                </a:cubicBezTo>
                <a:cubicBezTo>
                  <a:pt x="70189" y="869378"/>
                  <a:pt x="-3384" y="857116"/>
                  <a:pt x="120" y="809819"/>
                </a:cubicBezTo>
                <a:cubicBezTo>
                  <a:pt x="3623" y="762522"/>
                  <a:pt x="99969" y="643405"/>
                  <a:pt x="147265" y="568081"/>
                </a:cubicBezTo>
                <a:cubicBezTo>
                  <a:pt x="194561" y="492757"/>
                  <a:pt x="273389" y="419184"/>
                  <a:pt x="283899" y="357874"/>
                </a:cubicBezTo>
                <a:cubicBezTo>
                  <a:pt x="294409" y="296564"/>
                  <a:pt x="222589" y="242260"/>
                  <a:pt x="210327" y="200219"/>
                </a:cubicBezTo>
                <a:cubicBezTo>
                  <a:pt x="198065" y="158178"/>
                  <a:pt x="212079" y="114384"/>
                  <a:pt x="210327" y="105626"/>
                </a:cubicBezTo>
                <a:cubicBezTo>
                  <a:pt x="208575" y="96868"/>
                  <a:pt x="127996" y="165185"/>
                  <a:pt x="178796" y="147668"/>
                </a:cubicBezTo>
                <a:close/>
              </a:path>
            </a:pathLst>
          </a:cu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7" name="TextBox 16">
            <a:extLst>
              <a:ext uri="{FF2B5EF4-FFF2-40B4-BE49-F238E27FC236}">
                <a16:creationId xmlns:a16="http://schemas.microsoft.com/office/drawing/2014/main" id="{EB73F3F4-5600-6E05-2BE9-93E321FC462C}"/>
              </a:ext>
            </a:extLst>
          </p:cNvPr>
          <p:cNvSpPr txBox="1"/>
          <p:nvPr/>
        </p:nvSpPr>
        <p:spPr>
          <a:xfrm>
            <a:off x="75123" y="1293606"/>
            <a:ext cx="2483251"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800" i="0" u="none" strike="noStrike" kern="1200" cap="none" spc="0" normalizeH="0" baseline="0" noProof="0" dirty="0">
                <a:ln>
                  <a:noFill/>
                </a:ln>
                <a:solidFill>
                  <a:srgbClr val="0066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Westerly winds &gt; 30kts</a:t>
            </a:r>
          </a:p>
        </p:txBody>
      </p:sp>
      <p:cxnSp>
        <p:nvCxnSpPr>
          <p:cNvPr id="20" name="Straight Arrow Connector 19">
            <a:extLst>
              <a:ext uri="{FF2B5EF4-FFF2-40B4-BE49-F238E27FC236}">
                <a16:creationId xmlns:a16="http://schemas.microsoft.com/office/drawing/2014/main" id="{088C2B8A-749F-3BBA-A705-251960110793}"/>
              </a:ext>
            </a:extLst>
          </p:cNvPr>
          <p:cNvCxnSpPr>
            <a:cxnSpLocks/>
          </p:cNvCxnSpPr>
          <p:nvPr/>
        </p:nvCxnSpPr>
        <p:spPr>
          <a:xfrm>
            <a:off x="8187298" y="1510421"/>
            <a:ext cx="0" cy="318379"/>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A729BE66-5794-85A8-3839-E078EE4A115F}"/>
              </a:ext>
            </a:extLst>
          </p:cNvPr>
          <p:cNvSpPr/>
          <p:nvPr/>
        </p:nvSpPr>
        <p:spPr>
          <a:xfrm>
            <a:off x="7921782" y="1801640"/>
            <a:ext cx="534154" cy="787652"/>
          </a:xfrm>
          <a:prstGeom prst="rect">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23" name="Straight Arrow Connector 22">
            <a:extLst>
              <a:ext uri="{FF2B5EF4-FFF2-40B4-BE49-F238E27FC236}">
                <a16:creationId xmlns:a16="http://schemas.microsoft.com/office/drawing/2014/main" id="{68E71833-067E-0AB6-4275-87D8F298FA8E}"/>
              </a:ext>
            </a:extLst>
          </p:cNvPr>
          <p:cNvCxnSpPr>
            <a:cxnSpLocks/>
          </p:cNvCxnSpPr>
          <p:nvPr/>
        </p:nvCxnSpPr>
        <p:spPr>
          <a:xfrm flipH="1" flipV="1">
            <a:off x="5621274" y="3392968"/>
            <a:ext cx="528814" cy="49067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E3EFE37D-0FD7-9CBD-6D16-4B973CB30F6D}"/>
              </a:ext>
            </a:extLst>
          </p:cNvPr>
          <p:cNvCxnSpPr>
            <a:cxnSpLocks/>
          </p:cNvCxnSpPr>
          <p:nvPr/>
        </p:nvCxnSpPr>
        <p:spPr>
          <a:xfrm flipH="1">
            <a:off x="5678761" y="2893826"/>
            <a:ext cx="839037" cy="432080"/>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Freeform: Shape 26">
            <a:extLst>
              <a:ext uri="{FF2B5EF4-FFF2-40B4-BE49-F238E27FC236}">
                <a16:creationId xmlns:a16="http://schemas.microsoft.com/office/drawing/2014/main" id="{0DE0F1F1-CEE6-7080-07C2-F681094839E0}"/>
              </a:ext>
            </a:extLst>
          </p:cNvPr>
          <p:cNvSpPr/>
          <p:nvPr/>
        </p:nvSpPr>
        <p:spPr>
          <a:xfrm>
            <a:off x="4338500" y="3051017"/>
            <a:ext cx="821976" cy="1178753"/>
          </a:xfrm>
          <a:custGeom>
            <a:avLst/>
            <a:gdLst>
              <a:gd name="csX0" fmla="*/ 0 w 931917"/>
              <a:gd name="csY0" fmla="*/ 1243010 h 1314952"/>
              <a:gd name="csX1" fmla="*/ 482321 w 931917"/>
              <a:gd name="csY1" fmla="*/ 1293252 h 1314952"/>
              <a:gd name="csX2" fmla="*/ 904352 w 931917"/>
              <a:gd name="csY2" fmla="*/ 931511 h 1314952"/>
              <a:gd name="csX3" fmla="*/ 834013 w 931917"/>
              <a:gd name="csY3" fmla="*/ 419045 h 1314952"/>
              <a:gd name="csX4" fmla="*/ 371789 w 931917"/>
              <a:gd name="csY4" fmla="*/ 47256 h 1314952"/>
              <a:gd name="csX5" fmla="*/ 40193 w 931917"/>
              <a:gd name="csY5" fmla="*/ 17111 h 1314952"/>
            </a:gdLst>
            <a:ahLst/>
            <a:cxnLst>
              <a:cxn ang="0">
                <a:pos x="csX0" y="csY0"/>
              </a:cxn>
              <a:cxn ang="0">
                <a:pos x="csX1" y="csY1"/>
              </a:cxn>
              <a:cxn ang="0">
                <a:pos x="csX2" y="csY2"/>
              </a:cxn>
              <a:cxn ang="0">
                <a:pos x="csX3" y="csY3"/>
              </a:cxn>
              <a:cxn ang="0">
                <a:pos x="csX4" y="csY4"/>
              </a:cxn>
              <a:cxn ang="0">
                <a:pos x="csX5" y="csY5"/>
              </a:cxn>
            </a:cxnLst>
            <a:rect l="l" t="t" r="r" b="b"/>
            <a:pathLst>
              <a:path w="931917" h="1314952">
                <a:moveTo>
                  <a:pt x="0" y="1243010"/>
                </a:moveTo>
                <a:cubicBezTo>
                  <a:pt x="165798" y="1294089"/>
                  <a:pt x="331596" y="1345168"/>
                  <a:pt x="482321" y="1293252"/>
                </a:cubicBezTo>
                <a:cubicBezTo>
                  <a:pt x="633046" y="1241336"/>
                  <a:pt x="845737" y="1077212"/>
                  <a:pt x="904352" y="931511"/>
                </a:cubicBezTo>
                <a:cubicBezTo>
                  <a:pt x="962967" y="785810"/>
                  <a:pt x="922773" y="566421"/>
                  <a:pt x="834013" y="419045"/>
                </a:cubicBezTo>
                <a:cubicBezTo>
                  <a:pt x="745253" y="271669"/>
                  <a:pt x="504092" y="114245"/>
                  <a:pt x="371789" y="47256"/>
                </a:cubicBezTo>
                <a:cubicBezTo>
                  <a:pt x="239486" y="-19733"/>
                  <a:pt x="139839" y="-1311"/>
                  <a:pt x="40193" y="17111"/>
                </a:cubicBezTo>
              </a:path>
            </a:pathLst>
          </a:custGeom>
          <a:noFill/>
          <a:ln w="44450">
            <a:solidFill>
              <a:schemeClr val="tx1"/>
            </a:solidFill>
            <a:headEnd type="triangle"/>
            <a:tailEnd type="none"/>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35" name="TextBox 34">
            <a:extLst>
              <a:ext uri="{FF2B5EF4-FFF2-40B4-BE49-F238E27FC236}">
                <a16:creationId xmlns:a16="http://schemas.microsoft.com/office/drawing/2014/main" id="{BC19793F-3883-A30E-6D5F-4D9EA7E0B156}"/>
              </a:ext>
            </a:extLst>
          </p:cNvPr>
          <p:cNvSpPr txBox="1"/>
          <p:nvPr/>
        </p:nvSpPr>
        <p:spPr>
          <a:xfrm>
            <a:off x="1882275" y="3224985"/>
            <a:ext cx="26962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S</a:t>
            </a:r>
          </a:p>
        </p:txBody>
      </p:sp>
      <p:sp>
        <p:nvSpPr>
          <p:cNvPr id="36" name="TextBox 35">
            <a:extLst>
              <a:ext uri="{FF2B5EF4-FFF2-40B4-BE49-F238E27FC236}">
                <a16:creationId xmlns:a16="http://schemas.microsoft.com/office/drawing/2014/main" id="{834985BB-A7CB-C9A3-1A63-FAB432C002B0}"/>
              </a:ext>
            </a:extLst>
          </p:cNvPr>
          <p:cNvSpPr txBox="1"/>
          <p:nvPr/>
        </p:nvSpPr>
        <p:spPr>
          <a:xfrm>
            <a:off x="5420294" y="3247983"/>
            <a:ext cx="26962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S</a:t>
            </a:r>
          </a:p>
        </p:txBody>
      </p:sp>
      <p:cxnSp>
        <p:nvCxnSpPr>
          <p:cNvPr id="28" name="Straight Arrow Connector 27">
            <a:extLst>
              <a:ext uri="{FF2B5EF4-FFF2-40B4-BE49-F238E27FC236}">
                <a16:creationId xmlns:a16="http://schemas.microsoft.com/office/drawing/2014/main" id="{59F10B55-0F92-68C7-2324-2BDC710CC706}"/>
              </a:ext>
            </a:extLst>
          </p:cNvPr>
          <p:cNvCxnSpPr>
            <a:cxnSpLocks/>
          </p:cNvCxnSpPr>
          <p:nvPr/>
        </p:nvCxnSpPr>
        <p:spPr>
          <a:xfrm>
            <a:off x="6568236" y="1520983"/>
            <a:ext cx="0" cy="448406"/>
          </a:xfrm>
          <a:prstGeom prst="straightConnector1">
            <a:avLst/>
          </a:prstGeom>
          <a:ln w="412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D88878F3-5DD6-EC34-2D1C-E414B11853AD}"/>
              </a:ext>
            </a:extLst>
          </p:cNvPr>
          <p:cNvSpPr txBox="1"/>
          <p:nvPr/>
        </p:nvSpPr>
        <p:spPr>
          <a:xfrm>
            <a:off x="5355737" y="3902127"/>
            <a:ext cx="2409931" cy="369332"/>
          </a:xfrm>
          <a:prstGeom prst="rect">
            <a:avLst/>
          </a:prstGeom>
          <a:noFill/>
        </p:spPr>
        <p:txBody>
          <a:bodyPr wrap="square" rtlCol="0">
            <a:spAutoFit/>
          </a:bodyPr>
          <a:lstStyle/>
          <a:p>
            <a:pPr algn="ctr"/>
            <a:r>
              <a:rPr lang="en-AU" dirty="0">
                <a:highlight>
                  <a:srgbClr val="FFFF00"/>
                </a:highlight>
                <a:latin typeface="Calibri" panose="020F0502020204030204" pitchFamily="34" charset="0"/>
                <a:ea typeface="Calibri" panose="020F0502020204030204" pitchFamily="34" charset="0"/>
                <a:cs typeface="Calibri" panose="020F0502020204030204" pitchFamily="34" charset="0"/>
              </a:rPr>
              <a:t>Confluent flow</a:t>
            </a:r>
          </a:p>
        </p:txBody>
      </p:sp>
      <p:sp>
        <p:nvSpPr>
          <p:cNvPr id="30" name="TextBox 29">
            <a:extLst>
              <a:ext uri="{FF2B5EF4-FFF2-40B4-BE49-F238E27FC236}">
                <a16:creationId xmlns:a16="http://schemas.microsoft.com/office/drawing/2014/main" id="{CE2FCDAF-4B7C-9B04-FAF1-FE93B42B2226}"/>
              </a:ext>
            </a:extLst>
          </p:cNvPr>
          <p:cNvSpPr txBox="1"/>
          <p:nvPr/>
        </p:nvSpPr>
        <p:spPr>
          <a:xfrm>
            <a:off x="4122378" y="4344536"/>
            <a:ext cx="1646124" cy="923330"/>
          </a:xfrm>
          <a:prstGeom prst="rect">
            <a:avLst/>
          </a:prstGeom>
          <a:noFill/>
        </p:spPr>
        <p:txBody>
          <a:bodyPr wrap="square" rtlCol="0">
            <a:spAutoFit/>
          </a:bodyPr>
          <a:lstStyle/>
          <a:p>
            <a:pPr algn="ctr"/>
            <a:r>
              <a:rPr lang="en-AU" dirty="0">
                <a:highlight>
                  <a:srgbClr val="FFFF00"/>
                </a:highlight>
                <a:latin typeface="Calibri" panose="020F0502020204030204" pitchFamily="34" charset="0"/>
                <a:ea typeface="Calibri" panose="020F0502020204030204" pitchFamily="34" charset="0"/>
                <a:cs typeface="Calibri" panose="020F0502020204030204" pitchFamily="34" charset="0"/>
              </a:rPr>
              <a:t>Clockwise rotation through here</a:t>
            </a:r>
          </a:p>
        </p:txBody>
      </p:sp>
      <p:cxnSp>
        <p:nvCxnSpPr>
          <p:cNvPr id="31" name="Straight Arrow Connector 30">
            <a:extLst>
              <a:ext uri="{FF2B5EF4-FFF2-40B4-BE49-F238E27FC236}">
                <a16:creationId xmlns:a16="http://schemas.microsoft.com/office/drawing/2014/main" id="{0C47B7D7-D598-1E2F-694D-A578DFA6507E}"/>
              </a:ext>
            </a:extLst>
          </p:cNvPr>
          <p:cNvCxnSpPr>
            <a:cxnSpLocks/>
            <a:stCxn id="17" idx="2"/>
          </p:cNvCxnSpPr>
          <p:nvPr/>
        </p:nvCxnSpPr>
        <p:spPr>
          <a:xfrm flipH="1">
            <a:off x="835402" y="1662938"/>
            <a:ext cx="481347" cy="1499711"/>
          </a:xfrm>
          <a:prstGeom prst="straightConnector1">
            <a:avLst/>
          </a:prstGeom>
          <a:ln w="41275">
            <a:solidFill>
              <a:srgbClr val="006600"/>
            </a:solidFill>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8771A149-526D-8E57-C8B4-A60BAD248773}"/>
              </a:ext>
            </a:extLst>
          </p:cNvPr>
          <p:cNvSpPr txBox="1"/>
          <p:nvPr/>
        </p:nvSpPr>
        <p:spPr>
          <a:xfrm>
            <a:off x="0" y="5949913"/>
            <a:ext cx="2483251"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800" i="0" u="none" strike="noStrike" kern="1200" cap="none" spc="0" normalizeH="0" baseline="0" noProof="0" dirty="0">
                <a:ln>
                  <a:noFill/>
                </a:ln>
                <a:solidFill>
                  <a:srgbClr val="0066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Easterly winds &gt; 30kts</a:t>
            </a:r>
          </a:p>
        </p:txBody>
      </p:sp>
      <p:cxnSp>
        <p:nvCxnSpPr>
          <p:cNvPr id="37" name="Straight Arrow Connector 36">
            <a:extLst>
              <a:ext uri="{FF2B5EF4-FFF2-40B4-BE49-F238E27FC236}">
                <a16:creationId xmlns:a16="http://schemas.microsoft.com/office/drawing/2014/main" id="{E164722C-75D3-F125-7822-97D2C299D174}"/>
              </a:ext>
            </a:extLst>
          </p:cNvPr>
          <p:cNvCxnSpPr>
            <a:cxnSpLocks/>
            <a:stCxn id="34" idx="0"/>
          </p:cNvCxnSpPr>
          <p:nvPr/>
        </p:nvCxnSpPr>
        <p:spPr>
          <a:xfrm flipH="1" flipV="1">
            <a:off x="992221" y="4085617"/>
            <a:ext cx="249405" cy="1864296"/>
          </a:xfrm>
          <a:prstGeom prst="straightConnector1">
            <a:avLst/>
          </a:prstGeom>
          <a:ln w="41275">
            <a:solidFill>
              <a:srgbClr val="00660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C0648F56-5182-60AE-BA6F-53642436F4CD}"/>
              </a:ext>
            </a:extLst>
          </p:cNvPr>
          <p:cNvSpPr txBox="1"/>
          <p:nvPr/>
        </p:nvSpPr>
        <p:spPr>
          <a:xfrm>
            <a:off x="0" y="6581001"/>
            <a:ext cx="2942663" cy="276999"/>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OSCAT image courtesy NOAA NESDIS STAR</a:t>
            </a:r>
          </a:p>
        </p:txBody>
      </p:sp>
      <p:sp>
        <p:nvSpPr>
          <p:cNvPr id="18" name="TextBox 17">
            <a:extLst>
              <a:ext uri="{FF2B5EF4-FFF2-40B4-BE49-F238E27FC236}">
                <a16:creationId xmlns:a16="http://schemas.microsoft.com/office/drawing/2014/main" id="{CC434E88-AC7A-A3D9-8DEC-C54153495772}"/>
              </a:ext>
            </a:extLst>
          </p:cNvPr>
          <p:cNvSpPr txBox="1"/>
          <p:nvPr/>
        </p:nvSpPr>
        <p:spPr>
          <a:xfrm>
            <a:off x="4280170" y="1186602"/>
            <a:ext cx="4770037" cy="369332"/>
          </a:xfrm>
          <a:prstGeom prst="rect">
            <a:avLst/>
          </a:prstGeom>
          <a:noFill/>
        </p:spPr>
        <p:txBody>
          <a:bodyPr wrap="square" rtlCol="0">
            <a:spAutoFit/>
          </a:bodyPr>
          <a:lstStyle/>
          <a:p>
            <a:pPr algn="ctr"/>
            <a:r>
              <a:rPr lang="en-AU" dirty="0">
                <a:highlight>
                  <a:srgbClr val="FFFF00"/>
                </a:highlight>
                <a:latin typeface="Calibri" panose="020F0502020204030204" pitchFamily="34" charset="0"/>
                <a:ea typeface="Calibri" panose="020F0502020204030204" pitchFamily="34" charset="0"/>
                <a:cs typeface="Calibri" panose="020F0502020204030204" pitchFamily="34" charset="0"/>
              </a:rPr>
              <a:t>Outlines of highest precipitable water (&gt;60mm)</a:t>
            </a:r>
          </a:p>
        </p:txBody>
      </p:sp>
      <p:sp>
        <p:nvSpPr>
          <p:cNvPr id="25" name="TextBox 24">
            <a:extLst>
              <a:ext uri="{FF2B5EF4-FFF2-40B4-BE49-F238E27FC236}">
                <a16:creationId xmlns:a16="http://schemas.microsoft.com/office/drawing/2014/main" id="{02A3DD63-54A9-C3FA-84E8-16413A891FEE}"/>
              </a:ext>
            </a:extLst>
          </p:cNvPr>
          <p:cNvSpPr txBox="1"/>
          <p:nvPr/>
        </p:nvSpPr>
        <p:spPr>
          <a:xfrm>
            <a:off x="0" y="6006584"/>
            <a:ext cx="9143999"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Location of Singapore as "S"</a:t>
            </a:r>
          </a:p>
        </p:txBody>
      </p:sp>
    </p:spTree>
    <p:extLst>
      <p:ext uri="{BB962C8B-B14F-4D97-AF65-F5344CB8AC3E}">
        <p14:creationId xmlns:p14="http://schemas.microsoft.com/office/powerpoint/2010/main" val="40222583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ABDDFA-0CBF-4E3B-5927-1FFFB89CC7E3}"/>
            </a:ext>
          </a:extLst>
        </p:cNvPr>
        <p:cNvGrpSpPr/>
        <p:nvPr/>
      </p:nvGrpSpPr>
      <p:grpSpPr>
        <a:xfrm>
          <a:off x="0" y="0"/>
          <a:ext cx="0" cy="0"/>
          <a:chOff x="0" y="0"/>
          <a:chExt cx="0" cy="0"/>
        </a:xfrm>
      </p:grpSpPr>
      <p:pic>
        <p:nvPicPr>
          <p:cNvPr id="33" name="Picture 32">
            <a:extLst>
              <a:ext uri="{FF2B5EF4-FFF2-40B4-BE49-F238E27FC236}">
                <a16:creationId xmlns:a16="http://schemas.microsoft.com/office/drawing/2014/main" id="{BEF740B2-4E52-4A50-12B5-7A761F7342DA}"/>
              </a:ext>
            </a:extLst>
          </p:cNvPr>
          <p:cNvPicPr>
            <a:picLocks noChangeAspect="1"/>
          </p:cNvPicPr>
          <p:nvPr/>
        </p:nvPicPr>
        <p:blipFill>
          <a:blip r:embed="rId3"/>
          <a:srcRect l="5271"/>
          <a:stretch>
            <a:fillRect/>
          </a:stretch>
        </p:blipFill>
        <p:spPr>
          <a:xfrm>
            <a:off x="4494178" y="1877438"/>
            <a:ext cx="3413496" cy="3540867"/>
          </a:xfrm>
          <a:prstGeom prst="rect">
            <a:avLst/>
          </a:prstGeom>
        </p:spPr>
      </p:pic>
      <p:pic>
        <p:nvPicPr>
          <p:cNvPr id="32" name="Picture 31">
            <a:extLst>
              <a:ext uri="{FF2B5EF4-FFF2-40B4-BE49-F238E27FC236}">
                <a16:creationId xmlns:a16="http://schemas.microsoft.com/office/drawing/2014/main" id="{9B8EB0A0-7719-115E-ADF6-770A4F545C68}"/>
              </a:ext>
            </a:extLst>
          </p:cNvPr>
          <p:cNvPicPr>
            <a:picLocks noChangeAspect="1"/>
          </p:cNvPicPr>
          <p:nvPr/>
        </p:nvPicPr>
        <p:blipFill>
          <a:blip r:embed="rId4"/>
          <a:srcRect r="30386"/>
          <a:stretch>
            <a:fillRect/>
          </a:stretch>
        </p:blipFill>
        <p:spPr>
          <a:xfrm>
            <a:off x="715384" y="1825474"/>
            <a:ext cx="3775808" cy="3915484"/>
          </a:xfrm>
          <a:prstGeom prst="rect">
            <a:avLst/>
          </a:prstGeom>
        </p:spPr>
      </p:pic>
      <p:sp>
        <p:nvSpPr>
          <p:cNvPr id="3" name="Title 2">
            <a:extLst>
              <a:ext uri="{FF2B5EF4-FFF2-40B4-BE49-F238E27FC236}">
                <a16:creationId xmlns:a16="http://schemas.microsoft.com/office/drawing/2014/main" id="{691B4D0E-8B2B-2883-3B73-A5854400BD2A}"/>
              </a:ext>
            </a:extLst>
          </p:cNvPr>
          <p:cNvSpPr>
            <a:spLocks noGrp="1"/>
          </p:cNvSpPr>
          <p:nvPr>
            <p:ph type="title"/>
          </p:nvPr>
        </p:nvSpPr>
        <p:spPr>
          <a:xfrm>
            <a:off x="1" y="425885"/>
            <a:ext cx="9144000" cy="926665"/>
          </a:xfrm>
        </p:spPr>
        <p:txBody>
          <a:bodyPr/>
          <a:lstStyle/>
          <a:p>
            <a:pPr algn="ctr"/>
            <a:r>
              <a:rPr kumimoji="0" lang="en-AU" sz="2500" b="1"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t>Identifying the drivers of the Weather.</a:t>
            </a:r>
            <a:br>
              <a:rPr kumimoji="0" lang="en-AU" sz="2500" b="1"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b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t>Streamline chart 1915UTC 13</a:t>
            </a:r>
            <a:r>
              <a:rPr kumimoji="0" lang="en-AU" sz="2000" b="0" i="0" u="none" strike="noStrike" kern="1200" cap="none" spc="0" normalizeH="0" baseline="30000" noProof="0" dirty="0">
                <a:ln>
                  <a:noFill/>
                </a:ln>
                <a:solidFill>
                  <a:srgbClr val="2461E5"/>
                </a:solidFill>
                <a:effectLst/>
                <a:uLnTx/>
                <a:uFillTx/>
                <a:latin typeface="Calibri" panose="020F0502020204030204" pitchFamily="34" charset="0"/>
                <a:ea typeface="+mj-ea"/>
                <a:cs typeface="Calibri" panose="020F0502020204030204" pitchFamily="34" charset="0"/>
              </a:rPr>
              <a:t>th</a:t>
            </a: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t> October. Enhanced IR image 2020UTC 13</a:t>
            </a:r>
            <a:r>
              <a:rPr kumimoji="0" lang="en-AU" sz="2000" b="0" i="0" u="none" strike="noStrike" kern="1200" cap="none" spc="0" normalizeH="0" baseline="30000" noProof="0" dirty="0">
                <a:ln>
                  <a:noFill/>
                </a:ln>
                <a:solidFill>
                  <a:srgbClr val="2461E5"/>
                </a:solidFill>
                <a:effectLst/>
                <a:uLnTx/>
                <a:uFillTx/>
                <a:latin typeface="Calibri" panose="020F0502020204030204" pitchFamily="34" charset="0"/>
                <a:ea typeface="+mj-ea"/>
                <a:cs typeface="Calibri" panose="020F0502020204030204" pitchFamily="34" charset="0"/>
              </a:rPr>
              <a:t>th</a:t>
            </a: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t> October 2024. </a:t>
            </a:r>
            <a:endParaRPr lang="en-AU"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8535DE4B-6138-5DBA-6CB4-F51C4CA672F9}"/>
              </a:ext>
            </a:extLst>
          </p:cNvPr>
          <p:cNvSpPr txBox="1"/>
          <p:nvPr/>
        </p:nvSpPr>
        <p:spPr>
          <a:xfrm>
            <a:off x="1438026" y="5776302"/>
            <a:ext cx="2366128" cy="276999"/>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 courtesy BMKG Indonesia</a:t>
            </a:r>
          </a:p>
        </p:txBody>
      </p:sp>
      <p:sp>
        <p:nvSpPr>
          <p:cNvPr id="11" name="TextBox 10">
            <a:extLst>
              <a:ext uri="{FF2B5EF4-FFF2-40B4-BE49-F238E27FC236}">
                <a16:creationId xmlns:a16="http://schemas.microsoft.com/office/drawing/2014/main" id="{0F1F4272-18E0-091B-33A3-F912E6275F6B}"/>
              </a:ext>
            </a:extLst>
          </p:cNvPr>
          <p:cNvSpPr txBox="1"/>
          <p:nvPr/>
        </p:nvSpPr>
        <p:spPr>
          <a:xfrm>
            <a:off x="5118819" y="5797407"/>
            <a:ext cx="2366128" cy="461665"/>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 courtesy CIMSS University of Wisconsin-Madison</a:t>
            </a:r>
          </a:p>
        </p:txBody>
      </p:sp>
      <p:pic>
        <p:nvPicPr>
          <p:cNvPr id="2" name="Picture 1">
            <a:extLst>
              <a:ext uri="{FF2B5EF4-FFF2-40B4-BE49-F238E27FC236}">
                <a16:creationId xmlns:a16="http://schemas.microsoft.com/office/drawing/2014/main" id="{AA23ED36-486D-06DD-B6CC-803D262AF60D}"/>
              </a:ext>
            </a:extLst>
          </p:cNvPr>
          <p:cNvPicPr>
            <a:picLocks noChangeAspect="1"/>
          </p:cNvPicPr>
          <p:nvPr/>
        </p:nvPicPr>
        <p:blipFill>
          <a:blip r:embed="rId5"/>
          <a:stretch>
            <a:fillRect/>
          </a:stretch>
        </p:blipFill>
        <p:spPr>
          <a:xfrm>
            <a:off x="7987283" y="1892740"/>
            <a:ext cx="553602" cy="3525567"/>
          </a:xfrm>
          <a:prstGeom prst="rect">
            <a:avLst/>
          </a:prstGeom>
        </p:spPr>
      </p:pic>
      <p:sp>
        <p:nvSpPr>
          <p:cNvPr id="4" name="TextBox 3">
            <a:extLst>
              <a:ext uri="{FF2B5EF4-FFF2-40B4-BE49-F238E27FC236}">
                <a16:creationId xmlns:a16="http://schemas.microsoft.com/office/drawing/2014/main" id="{7668F016-BC87-0DB7-CAF1-C5386385E754}"/>
              </a:ext>
            </a:extLst>
          </p:cNvPr>
          <p:cNvSpPr txBox="1"/>
          <p:nvPr/>
        </p:nvSpPr>
        <p:spPr>
          <a:xfrm>
            <a:off x="1892002" y="3370900"/>
            <a:ext cx="269626" cy="307777"/>
          </a:xfrm>
          <a:prstGeom prst="rect">
            <a:avLst/>
          </a:prstGeom>
          <a:noFill/>
        </p:spPr>
        <p:txBody>
          <a:bodyPr wrap="none" rtlCol="0">
            <a:spAutoFit/>
          </a:bodyPr>
          <a:lstStyle/>
          <a:p>
            <a:r>
              <a:rPr lang="en-AU" sz="1400" b="1" dirty="0">
                <a:highlight>
                  <a:srgbClr val="FFFF00"/>
                </a:highlight>
                <a:latin typeface="Calibri" panose="020F0502020204030204" pitchFamily="34" charset="0"/>
                <a:ea typeface="Calibri" panose="020F0502020204030204" pitchFamily="34" charset="0"/>
                <a:cs typeface="Calibri" panose="020F0502020204030204" pitchFamily="34" charset="0"/>
              </a:rPr>
              <a:t>S</a:t>
            </a:r>
          </a:p>
        </p:txBody>
      </p:sp>
      <p:sp>
        <p:nvSpPr>
          <p:cNvPr id="6" name="TextBox 5">
            <a:extLst>
              <a:ext uri="{FF2B5EF4-FFF2-40B4-BE49-F238E27FC236}">
                <a16:creationId xmlns:a16="http://schemas.microsoft.com/office/drawing/2014/main" id="{976DA041-95FE-2606-AC62-E873ABB3658E}"/>
              </a:ext>
            </a:extLst>
          </p:cNvPr>
          <p:cNvSpPr txBox="1"/>
          <p:nvPr/>
        </p:nvSpPr>
        <p:spPr>
          <a:xfrm>
            <a:off x="5430021" y="3393898"/>
            <a:ext cx="269626" cy="307777"/>
          </a:xfrm>
          <a:prstGeom prst="rect">
            <a:avLst/>
          </a:prstGeom>
          <a:noFill/>
        </p:spPr>
        <p:txBody>
          <a:bodyPr wrap="none" rtlCol="0">
            <a:spAutoFit/>
          </a:bodyPr>
          <a:lstStyle/>
          <a:p>
            <a:r>
              <a:rPr lang="en-AU" sz="1400" b="1" dirty="0">
                <a:highlight>
                  <a:srgbClr val="FFFF00"/>
                </a:highlight>
                <a:latin typeface="Calibri" panose="020F0502020204030204" pitchFamily="34" charset="0"/>
                <a:ea typeface="Calibri" panose="020F0502020204030204" pitchFamily="34" charset="0"/>
                <a:cs typeface="Calibri" panose="020F0502020204030204" pitchFamily="34" charset="0"/>
              </a:rPr>
              <a:t>S</a:t>
            </a:r>
          </a:p>
        </p:txBody>
      </p:sp>
      <p:sp>
        <p:nvSpPr>
          <p:cNvPr id="7" name="TextBox 6">
            <a:extLst>
              <a:ext uri="{FF2B5EF4-FFF2-40B4-BE49-F238E27FC236}">
                <a16:creationId xmlns:a16="http://schemas.microsoft.com/office/drawing/2014/main" id="{C33D84E0-09F3-37C1-6B6D-F6BED12F3D78}"/>
              </a:ext>
            </a:extLst>
          </p:cNvPr>
          <p:cNvSpPr txBox="1"/>
          <p:nvPr/>
        </p:nvSpPr>
        <p:spPr>
          <a:xfrm>
            <a:off x="4531916" y="5443968"/>
            <a:ext cx="3376672" cy="276999"/>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Himawari IR 2020UTC 13 October 2024</a:t>
            </a:r>
          </a:p>
        </p:txBody>
      </p:sp>
      <p:sp>
        <p:nvSpPr>
          <p:cNvPr id="10" name="TextBox 9">
            <a:extLst>
              <a:ext uri="{FF2B5EF4-FFF2-40B4-BE49-F238E27FC236}">
                <a16:creationId xmlns:a16="http://schemas.microsoft.com/office/drawing/2014/main" id="{0E956E69-287F-CBB5-7D3A-25CDAE45F0E0}"/>
              </a:ext>
            </a:extLst>
          </p:cNvPr>
          <p:cNvSpPr txBox="1"/>
          <p:nvPr/>
        </p:nvSpPr>
        <p:spPr>
          <a:xfrm>
            <a:off x="742950" y="1501259"/>
            <a:ext cx="3762375"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Location of Singapore as "S"</a:t>
            </a:r>
          </a:p>
        </p:txBody>
      </p:sp>
    </p:spTree>
    <p:extLst>
      <p:ext uri="{BB962C8B-B14F-4D97-AF65-F5344CB8AC3E}">
        <p14:creationId xmlns:p14="http://schemas.microsoft.com/office/powerpoint/2010/main" val="3748000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Date Placeholder 3">
            <a:extLst>
              <a:ext uri="{FF2B5EF4-FFF2-40B4-BE49-F238E27FC236}">
                <a16:creationId xmlns:a16="http://schemas.microsoft.com/office/drawing/2014/main" id="{C64C1D4D-BF91-F716-0BCE-4DC0B4C1241A}"/>
              </a:ext>
            </a:extLst>
          </p:cNvPr>
          <p:cNvSpPr txBox="1">
            <a:spLocks noChangeArrowheads="1"/>
          </p:cNvSpPr>
          <p:nvPr/>
        </p:nvSpPr>
        <p:spPr bwMode="auto">
          <a:xfrm>
            <a:off x="381000" y="6356350"/>
            <a:ext cx="21526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Georgia" panose="02040502050405020303" pitchFamily="18" charset="0"/>
              </a:defRPr>
            </a:lvl1pPr>
            <a:lvl2pPr marL="742950" indent="-285750" defTabSz="457200">
              <a:defRPr sz="2400">
                <a:solidFill>
                  <a:schemeClr val="tx1"/>
                </a:solidFill>
                <a:latin typeface="Georgia" panose="02040502050405020303" pitchFamily="18" charset="0"/>
              </a:defRPr>
            </a:lvl2pPr>
            <a:lvl3pPr marL="1143000" indent="-228600" defTabSz="457200">
              <a:defRPr sz="2400">
                <a:solidFill>
                  <a:schemeClr val="tx1"/>
                </a:solidFill>
                <a:latin typeface="Georgia" panose="02040502050405020303" pitchFamily="18" charset="0"/>
              </a:defRPr>
            </a:lvl3pPr>
            <a:lvl4pPr marL="1600200" indent="-228600" defTabSz="457200">
              <a:defRPr sz="2400">
                <a:solidFill>
                  <a:schemeClr val="tx1"/>
                </a:solidFill>
                <a:latin typeface="Georgia" panose="02040502050405020303" pitchFamily="18" charset="0"/>
              </a:defRPr>
            </a:lvl4pPr>
            <a:lvl5pPr marL="2057400" indent="-228600" defTabSz="457200">
              <a:defRPr sz="2400">
                <a:solidFill>
                  <a:schemeClr val="tx1"/>
                </a:solidFill>
                <a:latin typeface="Georgia" panose="02040502050405020303" pitchFamily="18" charset="0"/>
              </a:defRPr>
            </a:lvl5pPr>
            <a:lvl6pPr marL="2514600" indent="-228600" defTabSz="457200" eaLnBrk="0" fontAlgn="base" hangingPunct="0">
              <a:spcBef>
                <a:spcPct val="0"/>
              </a:spcBef>
              <a:spcAft>
                <a:spcPct val="0"/>
              </a:spcAft>
              <a:defRPr sz="2400">
                <a:solidFill>
                  <a:schemeClr val="tx1"/>
                </a:solidFill>
                <a:latin typeface="Georgia" panose="02040502050405020303" pitchFamily="18" charset="0"/>
              </a:defRPr>
            </a:lvl6pPr>
            <a:lvl7pPr marL="2971800" indent="-228600" defTabSz="457200" eaLnBrk="0" fontAlgn="base" hangingPunct="0">
              <a:spcBef>
                <a:spcPct val="0"/>
              </a:spcBef>
              <a:spcAft>
                <a:spcPct val="0"/>
              </a:spcAft>
              <a:defRPr sz="2400">
                <a:solidFill>
                  <a:schemeClr val="tx1"/>
                </a:solidFill>
                <a:latin typeface="Georgia" panose="02040502050405020303" pitchFamily="18" charset="0"/>
              </a:defRPr>
            </a:lvl7pPr>
            <a:lvl8pPr marL="3429000" indent="-228600" defTabSz="457200" eaLnBrk="0" fontAlgn="base" hangingPunct="0">
              <a:spcBef>
                <a:spcPct val="0"/>
              </a:spcBef>
              <a:spcAft>
                <a:spcPct val="0"/>
              </a:spcAft>
              <a:defRPr sz="2400">
                <a:solidFill>
                  <a:schemeClr val="tx1"/>
                </a:solidFill>
                <a:latin typeface="Georgia" panose="02040502050405020303" pitchFamily="18" charset="0"/>
              </a:defRPr>
            </a:lvl8pPr>
            <a:lvl9pPr marL="3886200" indent="-228600" defTabSz="457200" eaLnBrk="0" fontAlgn="base" hangingPunct="0">
              <a:spcBef>
                <a:spcPct val="0"/>
              </a:spcBef>
              <a:spcAft>
                <a:spcPct val="0"/>
              </a:spcAft>
              <a:defRPr sz="2400">
                <a:solidFill>
                  <a:schemeClr val="tx1"/>
                </a:solidFill>
                <a:latin typeface="Georgia" panose="02040502050405020303"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2461E5"/>
                </a:solidFill>
                <a:effectLst/>
                <a:uLnTx/>
                <a:uFillTx/>
                <a:latin typeface="Arial" panose="020B0604020202020204" pitchFamily="34" charset="0"/>
                <a:ea typeface="+mn-ea"/>
                <a:cs typeface="Arial" panose="020B0604020202020204" pitchFamily="34" charset="0"/>
              </a:rPr>
              <a:t>The Bureau of Meteorology</a:t>
            </a:r>
          </a:p>
        </p:txBody>
      </p:sp>
      <p:sp>
        <p:nvSpPr>
          <p:cNvPr id="550915" name="Title 1">
            <a:extLst>
              <a:ext uri="{FF2B5EF4-FFF2-40B4-BE49-F238E27FC236}">
                <a16:creationId xmlns:a16="http://schemas.microsoft.com/office/drawing/2014/main" id="{DC88C4BE-B11F-4B1C-4359-2B0AA1F47D72}"/>
              </a:ext>
            </a:extLst>
          </p:cNvPr>
          <p:cNvSpPr txBox="1">
            <a:spLocks noChangeArrowheads="1"/>
          </p:cNvSpPr>
          <p:nvPr/>
        </p:nvSpPr>
        <p:spPr bwMode="auto">
          <a:xfrm>
            <a:off x="352425" y="533400"/>
            <a:ext cx="84169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eorgia" panose="02040502050405020303" pitchFamily="18" charset="0"/>
              </a:defRPr>
            </a:lvl1pPr>
            <a:lvl2pPr marL="742950" indent="-285750">
              <a:defRPr sz="2400">
                <a:solidFill>
                  <a:schemeClr val="tx1"/>
                </a:solidFill>
                <a:latin typeface="Georgia" panose="02040502050405020303" pitchFamily="18" charset="0"/>
              </a:defRPr>
            </a:lvl2pPr>
            <a:lvl3pPr marL="1143000" indent="-228600">
              <a:defRPr sz="2400">
                <a:solidFill>
                  <a:schemeClr val="tx1"/>
                </a:solidFill>
                <a:latin typeface="Georgia" panose="02040502050405020303" pitchFamily="18" charset="0"/>
              </a:defRPr>
            </a:lvl3pPr>
            <a:lvl4pPr marL="1600200" indent="-228600">
              <a:defRPr sz="2400">
                <a:solidFill>
                  <a:schemeClr val="tx1"/>
                </a:solidFill>
                <a:latin typeface="Georgia" panose="02040502050405020303" pitchFamily="18" charset="0"/>
              </a:defRPr>
            </a:lvl4pPr>
            <a:lvl5pPr marL="2057400" indent="-228600">
              <a:defRPr sz="2400">
                <a:solidFill>
                  <a:schemeClr val="tx1"/>
                </a:solidFill>
                <a:latin typeface="Georgia" panose="02040502050405020303" pitchFamily="18" charset="0"/>
              </a:defRPr>
            </a:lvl5pPr>
            <a:lvl6pPr marL="2514600" indent="-228600" eaLnBrk="0" fontAlgn="base" hangingPunct="0">
              <a:spcBef>
                <a:spcPct val="0"/>
              </a:spcBef>
              <a:spcAft>
                <a:spcPct val="0"/>
              </a:spcAft>
              <a:defRPr sz="2400">
                <a:solidFill>
                  <a:schemeClr val="tx1"/>
                </a:solidFill>
                <a:latin typeface="Georgia" panose="02040502050405020303" pitchFamily="18" charset="0"/>
              </a:defRPr>
            </a:lvl6pPr>
            <a:lvl7pPr marL="2971800" indent="-228600" eaLnBrk="0" fontAlgn="base" hangingPunct="0">
              <a:spcBef>
                <a:spcPct val="0"/>
              </a:spcBef>
              <a:spcAft>
                <a:spcPct val="0"/>
              </a:spcAft>
              <a:defRPr sz="2400">
                <a:solidFill>
                  <a:schemeClr val="tx1"/>
                </a:solidFill>
                <a:latin typeface="Georgia" panose="02040502050405020303" pitchFamily="18" charset="0"/>
              </a:defRPr>
            </a:lvl7pPr>
            <a:lvl8pPr marL="3429000" indent="-228600" eaLnBrk="0" fontAlgn="base" hangingPunct="0">
              <a:spcBef>
                <a:spcPct val="0"/>
              </a:spcBef>
              <a:spcAft>
                <a:spcPct val="0"/>
              </a:spcAft>
              <a:defRPr sz="2400">
                <a:solidFill>
                  <a:schemeClr val="tx1"/>
                </a:solidFill>
                <a:latin typeface="Georgia" panose="02040502050405020303" pitchFamily="18" charset="0"/>
              </a:defRPr>
            </a:lvl8pPr>
            <a:lvl9pPr marL="3886200" indent="-228600" eaLnBrk="0" fontAlgn="base" hangingPunct="0">
              <a:spcBef>
                <a:spcPct val="0"/>
              </a:spcBef>
              <a:spcAft>
                <a:spcPct val="0"/>
              </a:spcAft>
              <a:defRPr sz="2400">
                <a:solidFill>
                  <a:schemeClr val="tx1"/>
                </a:solidFill>
                <a:latin typeface="Georgia" panose="02040502050405020303" pitchFamily="18"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AU" altLang="en-US" sz="2500" b="1" i="0" u="none" strike="noStrike" kern="1200" cap="none" spc="0" normalizeH="0" baseline="0" noProof="0" dirty="0">
                <a:ln>
                  <a:noFill/>
                </a:ln>
                <a:solidFill>
                  <a:srgbClr val="2461E5"/>
                </a:solidFill>
                <a:effectLst/>
                <a:uLnTx/>
                <a:uFillTx/>
                <a:latin typeface="Calibri" panose="020F0502020204030204" pitchFamily="34" charset="0"/>
                <a:ea typeface="+mn-ea"/>
                <a:cs typeface="Calibri" panose="020F0502020204030204" pitchFamily="34" charset="0"/>
              </a:rPr>
              <a:t>Content</a:t>
            </a:r>
            <a:endParaRPr kumimoji="0" lang="en-US" altLang="en-US" sz="2500" b="1" i="0" u="none" strike="noStrike" kern="1200" cap="none" spc="0" normalizeH="0" baseline="0" noProof="0" dirty="0">
              <a:ln>
                <a:noFill/>
              </a:ln>
              <a:solidFill>
                <a:srgbClr val="2461E5"/>
              </a:solidFill>
              <a:effectLst/>
              <a:uLnTx/>
              <a:uFillTx/>
              <a:latin typeface="Calibri" panose="020F0502020204030204" pitchFamily="34" charset="0"/>
              <a:ea typeface="+mn-ea"/>
              <a:cs typeface="Calibri" panose="020F0502020204030204" pitchFamily="34" charset="0"/>
            </a:endParaRPr>
          </a:p>
        </p:txBody>
      </p:sp>
      <p:sp>
        <p:nvSpPr>
          <p:cNvPr id="540676" name="TextBox 1">
            <a:extLst>
              <a:ext uri="{FF2B5EF4-FFF2-40B4-BE49-F238E27FC236}">
                <a16:creationId xmlns:a16="http://schemas.microsoft.com/office/drawing/2014/main" id="{1635C155-7147-1D5E-A926-FAA4C33952E0}"/>
              </a:ext>
            </a:extLst>
          </p:cNvPr>
          <p:cNvSpPr txBox="1">
            <a:spLocks noChangeArrowheads="1"/>
          </p:cNvSpPr>
          <p:nvPr/>
        </p:nvSpPr>
        <p:spPr bwMode="auto">
          <a:xfrm>
            <a:off x="904875" y="860425"/>
            <a:ext cx="7632733" cy="524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Georgia" panose="02040502050405020303" pitchFamily="18" charset="0"/>
              </a:defRPr>
            </a:lvl1pPr>
            <a:lvl2pPr marL="800100" indent="-342900">
              <a:defRPr sz="2400">
                <a:solidFill>
                  <a:schemeClr val="tx1"/>
                </a:solidFill>
                <a:latin typeface="Georgia" panose="02040502050405020303" pitchFamily="18" charset="0"/>
              </a:defRPr>
            </a:lvl2pPr>
            <a:lvl3pPr marL="1143000" indent="-228600">
              <a:defRPr sz="2400">
                <a:solidFill>
                  <a:schemeClr val="tx1"/>
                </a:solidFill>
                <a:latin typeface="Georgia" panose="02040502050405020303" pitchFamily="18" charset="0"/>
              </a:defRPr>
            </a:lvl3pPr>
            <a:lvl4pPr marL="1600200" indent="-228600">
              <a:defRPr sz="2400">
                <a:solidFill>
                  <a:schemeClr val="tx1"/>
                </a:solidFill>
                <a:latin typeface="Georgia" panose="02040502050405020303" pitchFamily="18" charset="0"/>
              </a:defRPr>
            </a:lvl4pPr>
            <a:lvl5pPr marL="2057400" indent="-228600">
              <a:defRPr sz="2400">
                <a:solidFill>
                  <a:schemeClr val="tx1"/>
                </a:solidFill>
                <a:latin typeface="Georgia" panose="02040502050405020303" pitchFamily="18" charset="0"/>
              </a:defRPr>
            </a:lvl5pPr>
            <a:lvl6pPr marL="2514600" indent="-228600" eaLnBrk="0" fontAlgn="base" hangingPunct="0">
              <a:spcBef>
                <a:spcPct val="0"/>
              </a:spcBef>
              <a:spcAft>
                <a:spcPct val="0"/>
              </a:spcAft>
              <a:defRPr sz="2400">
                <a:solidFill>
                  <a:schemeClr val="tx1"/>
                </a:solidFill>
                <a:latin typeface="Georgia" panose="02040502050405020303" pitchFamily="18" charset="0"/>
              </a:defRPr>
            </a:lvl6pPr>
            <a:lvl7pPr marL="2971800" indent="-228600" eaLnBrk="0" fontAlgn="base" hangingPunct="0">
              <a:spcBef>
                <a:spcPct val="0"/>
              </a:spcBef>
              <a:spcAft>
                <a:spcPct val="0"/>
              </a:spcAft>
              <a:defRPr sz="2400">
                <a:solidFill>
                  <a:schemeClr val="tx1"/>
                </a:solidFill>
                <a:latin typeface="Georgia" panose="02040502050405020303" pitchFamily="18" charset="0"/>
              </a:defRPr>
            </a:lvl7pPr>
            <a:lvl8pPr marL="3429000" indent="-228600" eaLnBrk="0" fontAlgn="base" hangingPunct="0">
              <a:spcBef>
                <a:spcPct val="0"/>
              </a:spcBef>
              <a:spcAft>
                <a:spcPct val="0"/>
              </a:spcAft>
              <a:defRPr sz="2400">
                <a:solidFill>
                  <a:schemeClr val="tx1"/>
                </a:solidFill>
                <a:latin typeface="Georgia" panose="02040502050405020303" pitchFamily="18" charset="0"/>
              </a:defRPr>
            </a:lvl8pPr>
            <a:lvl9pPr marL="3886200" indent="-228600" eaLnBrk="0" fontAlgn="base" hangingPunct="0">
              <a:spcBef>
                <a:spcPct val="0"/>
              </a:spcBef>
              <a:spcAft>
                <a:spcPct val="0"/>
              </a:spcAft>
              <a:defRPr sz="2400">
                <a:solidFill>
                  <a:schemeClr val="tx1"/>
                </a:solidFill>
                <a:latin typeface="Georgia" panose="02040502050405020303" pitchFamily="18" charset="0"/>
              </a:defRPr>
            </a:lvl9pPr>
          </a:lstStyle>
          <a:p>
            <a:pPr marL="457200" lvl="0" indent="-457200" defTabSz="914400" eaLnBrk="0" fontAlgn="base" hangingPunct="0">
              <a:spcBef>
                <a:spcPts val="600"/>
              </a:spcBef>
              <a:spcAft>
                <a:spcPct val="0"/>
              </a:spcAft>
              <a:buFont typeface="+mj-lt"/>
              <a:buAutoNum type="arabicPeriod"/>
            </a:pPr>
            <a:r>
              <a:rPr lang="en-AU" sz="2000" b="1" dirty="0">
                <a:solidFill>
                  <a:srgbClr val="0061E8"/>
                </a:solidFill>
                <a:latin typeface="Calibri" panose="020F0502020204030204" pitchFamily="34" charset="0"/>
                <a:ea typeface="Calibri" panose="020F0502020204030204" pitchFamily="34" charset="0"/>
                <a:cs typeface="Calibri" panose="020F0502020204030204" pitchFamily="34" charset="0"/>
              </a:rPr>
              <a:t>What happened</a:t>
            </a:r>
          </a:p>
          <a:p>
            <a:pPr marL="1028700" lvl="1" indent="-571500" defTabSz="914400" eaLnBrk="0" fontAlgn="base" hangingPunct="0">
              <a:spcBef>
                <a:spcPts val="600"/>
              </a:spcBef>
              <a:spcAft>
                <a:spcPct val="0"/>
              </a:spcAft>
              <a:buFont typeface="+mj-lt"/>
              <a:buAutoNum type="romanLcPeriod"/>
              <a:defRPr/>
            </a:pPr>
            <a:r>
              <a:rPr lang="en-AU" sz="2000" dirty="0">
                <a:solidFill>
                  <a:srgbClr val="0061E8"/>
                </a:solidFill>
                <a:latin typeface="Calibri" panose="020F0502020204030204" pitchFamily="34" charset="0"/>
                <a:ea typeface="Calibri" panose="020F0502020204030204" pitchFamily="34" charset="0"/>
                <a:cs typeface="Calibri" panose="020F0502020204030204" pitchFamily="34" charset="0"/>
              </a:rPr>
              <a:t>Impact of the event</a:t>
            </a:r>
          </a:p>
          <a:p>
            <a:pPr marL="1028700" lvl="1" indent="-571500" defTabSz="914400" eaLnBrk="0" fontAlgn="base" hangingPunct="0">
              <a:spcBef>
                <a:spcPts val="600"/>
              </a:spcBef>
              <a:spcAft>
                <a:spcPct val="0"/>
              </a:spcAft>
              <a:buFont typeface="+mj-lt"/>
              <a:buAutoNum type="romanLcPeriod"/>
              <a:defRPr/>
            </a:pPr>
            <a:r>
              <a:rPr lang="en-AU" sz="2000" dirty="0">
                <a:solidFill>
                  <a:srgbClr val="0061E8"/>
                </a:solidFill>
                <a:latin typeface="Calibri" panose="020F0502020204030204" pitchFamily="34" charset="0"/>
                <a:ea typeface="Calibri" panose="020F0502020204030204" pitchFamily="34" charset="0"/>
                <a:cs typeface="Calibri" panose="020F0502020204030204" pitchFamily="34" charset="0"/>
              </a:rPr>
              <a:t>Observations</a:t>
            </a:r>
          </a:p>
          <a:p>
            <a:pPr marL="1028700" lvl="1" indent="-571500" defTabSz="914400" eaLnBrk="0" fontAlgn="base" hangingPunct="0">
              <a:spcBef>
                <a:spcPts val="600"/>
              </a:spcBef>
              <a:spcAft>
                <a:spcPct val="0"/>
              </a:spcAft>
              <a:buFont typeface="+mj-lt"/>
              <a:buAutoNum type="romanLcPeriod"/>
              <a:defRPr/>
            </a:pPr>
            <a:r>
              <a:rPr lang="en-AU" sz="2000" dirty="0">
                <a:solidFill>
                  <a:srgbClr val="0061E8"/>
                </a:solidFill>
                <a:latin typeface="Calibri" panose="020F0502020204030204" pitchFamily="34" charset="0"/>
                <a:ea typeface="Calibri" panose="020F0502020204030204" pitchFamily="34" charset="0"/>
                <a:cs typeface="Calibri" panose="020F0502020204030204" pitchFamily="34" charset="0"/>
              </a:rPr>
              <a:t>Climatology</a:t>
            </a:r>
          </a:p>
          <a:p>
            <a:pPr marL="457200" lvl="1" indent="0" defTabSz="914400" eaLnBrk="0" fontAlgn="base" hangingPunct="0">
              <a:spcBef>
                <a:spcPts val="600"/>
              </a:spcBef>
              <a:spcAft>
                <a:spcPct val="0"/>
              </a:spcAft>
              <a:defRPr/>
            </a:pPr>
            <a:endParaRPr lang="en-AU" sz="2000" dirty="0">
              <a:solidFill>
                <a:srgbClr val="0061E8"/>
              </a:solidFill>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base" latinLnBrk="0" hangingPunct="1">
              <a:spcBef>
                <a:spcPct val="0"/>
              </a:spcBef>
              <a:spcAft>
                <a:spcPts val="600"/>
              </a:spcAft>
              <a:buClrTx/>
              <a:buSzTx/>
              <a:buFont typeface="Arial" panose="020B0604020202020204" pitchFamily="34" charset="0"/>
              <a:buAutoNum type="arabicPeriod"/>
              <a:tabLst/>
              <a:defRPr/>
            </a:pPr>
            <a:r>
              <a:rPr lang="en-AU" altLang="en-US" sz="2000" b="1" dirty="0">
                <a:solidFill>
                  <a:srgbClr val="0061E8"/>
                </a:solidFill>
                <a:latin typeface="Calibri" panose="020F0502020204030204" pitchFamily="34" charset="0"/>
                <a:ea typeface="Calibri" panose="020F0502020204030204" pitchFamily="34" charset="0"/>
                <a:cs typeface="Calibri" panose="020F0502020204030204" pitchFamily="34" charset="0"/>
              </a:rPr>
              <a:t>Why did the event occur?</a:t>
            </a:r>
            <a:endParaRPr kumimoji="0" lang="en-AU" altLang="en-US" sz="2000" b="1"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endParaRPr>
          </a:p>
          <a:p>
            <a:pPr marL="971550" marR="0" lvl="1" indent="-514350" algn="l" defTabSz="914400" rtl="0" eaLnBrk="1" fontAlgn="base" latinLnBrk="0" hangingPunct="1">
              <a:spcBef>
                <a:spcPct val="0"/>
              </a:spcBef>
              <a:spcAft>
                <a:spcPts val="600"/>
              </a:spcAft>
              <a:buClrTx/>
              <a:buSzTx/>
              <a:buFont typeface="+mj-lt"/>
              <a:buAutoNum type="romanLcPeriod"/>
              <a:tabLst/>
              <a:defRPr/>
            </a:pPr>
            <a:r>
              <a:rPr kumimoji="0" lang="en-AU" altLang="en-US" sz="200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Climate Drivers</a:t>
            </a:r>
            <a:r>
              <a:rPr kumimoji="0" lang="en-AU" altLang="en-US" sz="2000" i="0" u="none" strike="noStrike" kern="1200" cap="none" spc="0" normalizeH="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 and Tropical Waves</a:t>
            </a:r>
            <a:endParaRPr kumimoji="0" lang="en-AU" altLang="en-US" sz="200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endParaRPr>
          </a:p>
          <a:p>
            <a:pPr marL="971550" marR="0" lvl="1" indent="-514350" algn="l" defTabSz="914400" rtl="0" eaLnBrk="1" fontAlgn="base" latinLnBrk="0" hangingPunct="1">
              <a:spcBef>
                <a:spcPct val="0"/>
              </a:spcBef>
              <a:spcAft>
                <a:spcPts val="600"/>
              </a:spcAft>
              <a:buClrTx/>
              <a:buSzTx/>
              <a:buFont typeface="+mj-lt"/>
              <a:buAutoNum type="romanLcPeriod"/>
              <a:tabLst/>
              <a:defRPr/>
            </a:pPr>
            <a:r>
              <a:rPr kumimoji="0" lang="en-AU" altLang="en-US" sz="200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Satellite imagery and</a:t>
            </a:r>
            <a:r>
              <a:rPr kumimoji="0" lang="en-AU" altLang="en-US" sz="2000" i="0" u="none" strike="noStrike" kern="1200" cap="none" spc="0" normalizeH="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 identifying the Drivers of the Weather</a:t>
            </a:r>
          </a:p>
          <a:p>
            <a:pPr marL="971550" marR="0" lvl="1" indent="-514350" algn="l" defTabSz="914400" rtl="0" eaLnBrk="1" fontAlgn="base" latinLnBrk="0" hangingPunct="1">
              <a:spcBef>
                <a:spcPct val="0"/>
              </a:spcBef>
              <a:spcAft>
                <a:spcPts val="600"/>
              </a:spcAft>
              <a:buClrTx/>
              <a:buSzTx/>
              <a:buFont typeface="+mj-lt"/>
              <a:buAutoNum type="romanLcPeriod"/>
              <a:tabLst/>
              <a:defRPr/>
            </a:pPr>
            <a:r>
              <a:rPr lang="en-AU" altLang="en-US" sz="2000" baseline="0" dirty="0">
                <a:solidFill>
                  <a:srgbClr val="0061E8"/>
                </a:solidFill>
                <a:latin typeface="Calibri" panose="020F0502020204030204" pitchFamily="34" charset="0"/>
                <a:ea typeface="Calibri" panose="020F0502020204030204" pitchFamily="34" charset="0"/>
                <a:cs typeface="Calibri" panose="020F0502020204030204" pitchFamily="34" charset="0"/>
              </a:rPr>
              <a:t>Evolution</a:t>
            </a:r>
            <a:r>
              <a:rPr lang="en-AU" altLang="en-US" sz="2000" dirty="0">
                <a:solidFill>
                  <a:srgbClr val="0061E8"/>
                </a:solidFill>
                <a:latin typeface="Calibri" panose="020F0502020204030204" pitchFamily="34" charset="0"/>
                <a:ea typeface="Calibri" panose="020F0502020204030204" pitchFamily="34" charset="0"/>
                <a:cs typeface="Calibri" panose="020F0502020204030204" pitchFamily="34" charset="0"/>
              </a:rPr>
              <a:t> of the event (satellite imagery, RADAR and lightning data, surface and upper air observations).</a:t>
            </a:r>
          </a:p>
          <a:p>
            <a:pPr marL="457200" marR="0" lvl="1" indent="0" algn="l" defTabSz="914400" rtl="0" eaLnBrk="1" fontAlgn="base" latinLnBrk="0" hangingPunct="1">
              <a:spcBef>
                <a:spcPct val="0"/>
              </a:spcBef>
              <a:spcAft>
                <a:spcPts val="600"/>
              </a:spcAft>
              <a:buClrTx/>
              <a:buSzTx/>
              <a:tabLst/>
              <a:defRPr/>
            </a:pPr>
            <a:endParaRPr kumimoji="0" lang="en-AU" altLang="en-US" sz="200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base" latinLnBrk="0" hangingPunct="1">
              <a:spcBef>
                <a:spcPct val="0"/>
              </a:spcBef>
              <a:spcAft>
                <a:spcPts val="600"/>
              </a:spcAft>
              <a:buClrTx/>
              <a:buSzTx/>
              <a:buFont typeface="Arial" panose="020B0604020202020204" pitchFamily="34" charset="0"/>
              <a:buAutoNum type="arabicPeriod"/>
              <a:tabLst/>
              <a:defRPr/>
            </a:pPr>
            <a:r>
              <a:rPr kumimoji="0" lang="en-AU" altLang="en-US" sz="2000" b="1"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Performance of NWP</a:t>
            </a:r>
            <a:r>
              <a:rPr kumimoji="0" lang="en-AU" altLang="en-US" sz="2000" b="1" i="0" u="none" strike="noStrike" kern="1200" cap="none" spc="0" normalizeH="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 in anticipating the event</a:t>
            </a:r>
            <a:r>
              <a:rPr kumimoji="0" lang="en-AU" altLang="en-US" sz="2000" b="1"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 </a:t>
            </a:r>
          </a:p>
          <a:p>
            <a:pPr marL="971550" lvl="1" indent="-514350" defTabSz="914400" fontAlgn="base">
              <a:spcBef>
                <a:spcPct val="0"/>
              </a:spcBef>
              <a:spcAft>
                <a:spcPts val="600"/>
              </a:spcAft>
              <a:buFont typeface="+mj-lt"/>
              <a:buAutoNum type="romanLcPeriod"/>
              <a:defRPr/>
            </a:pPr>
            <a:r>
              <a:rPr lang="en-AU" altLang="en-US" sz="2000" dirty="0">
                <a:solidFill>
                  <a:srgbClr val="0061E8"/>
                </a:solidFill>
                <a:latin typeface="Calibri" panose="020F0502020204030204" pitchFamily="34" charset="0"/>
                <a:ea typeface="Calibri" panose="020F0502020204030204" pitchFamily="34" charset="0"/>
                <a:cs typeface="Calibri" panose="020F0502020204030204" pitchFamily="34" charset="0"/>
              </a:rPr>
              <a:t>Eng Hong and Justin to provide input</a:t>
            </a:r>
          </a:p>
          <a:p>
            <a:pPr marL="342900" marR="0" lvl="0" indent="-342900" algn="l" defTabSz="914400" rtl="0" eaLnBrk="1" fontAlgn="base" latinLnBrk="0" hangingPunct="1">
              <a:spcBef>
                <a:spcPct val="0"/>
              </a:spcBef>
              <a:spcAft>
                <a:spcPts val="600"/>
              </a:spcAft>
              <a:buClrTx/>
              <a:buSzTx/>
              <a:buFont typeface="Arial" panose="020B0604020202020204" pitchFamily="34" charset="0"/>
              <a:buAutoNum type="arabicPeriod"/>
              <a:tabLst/>
              <a:defRPr/>
            </a:pPr>
            <a:r>
              <a:rPr kumimoji="0" lang="en-AU" altLang="en-US" sz="2000" b="1"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Summary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5B6AA-BB18-7ECB-BDB5-888C25F79902}"/>
            </a:ext>
          </a:extLst>
        </p:cNvPr>
        <p:cNvGrpSpPr/>
        <p:nvPr/>
      </p:nvGrpSpPr>
      <p:grpSpPr>
        <a:xfrm>
          <a:off x="0" y="0"/>
          <a:ext cx="0" cy="0"/>
          <a:chOff x="0" y="0"/>
          <a:chExt cx="0" cy="0"/>
        </a:xfrm>
      </p:grpSpPr>
      <p:pic>
        <p:nvPicPr>
          <p:cNvPr id="33" name="Picture 32">
            <a:extLst>
              <a:ext uri="{FF2B5EF4-FFF2-40B4-BE49-F238E27FC236}">
                <a16:creationId xmlns:a16="http://schemas.microsoft.com/office/drawing/2014/main" id="{E8172FA3-6FBF-A3DD-F01D-82F1BDC7D6AB}"/>
              </a:ext>
            </a:extLst>
          </p:cNvPr>
          <p:cNvPicPr>
            <a:picLocks noChangeAspect="1"/>
          </p:cNvPicPr>
          <p:nvPr/>
        </p:nvPicPr>
        <p:blipFill>
          <a:blip r:embed="rId3"/>
          <a:srcRect l="5271"/>
          <a:stretch>
            <a:fillRect/>
          </a:stretch>
        </p:blipFill>
        <p:spPr>
          <a:xfrm>
            <a:off x="4494178" y="1877438"/>
            <a:ext cx="3413496" cy="3540867"/>
          </a:xfrm>
          <a:prstGeom prst="rect">
            <a:avLst/>
          </a:prstGeom>
        </p:spPr>
      </p:pic>
      <p:pic>
        <p:nvPicPr>
          <p:cNvPr id="32" name="Picture 31">
            <a:extLst>
              <a:ext uri="{FF2B5EF4-FFF2-40B4-BE49-F238E27FC236}">
                <a16:creationId xmlns:a16="http://schemas.microsoft.com/office/drawing/2014/main" id="{BCD47093-271F-85E6-59A3-C8AAB14A33D7}"/>
              </a:ext>
            </a:extLst>
          </p:cNvPr>
          <p:cNvPicPr>
            <a:picLocks noChangeAspect="1"/>
          </p:cNvPicPr>
          <p:nvPr/>
        </p:nvPicPr>
        <p:blipFill>
          <a:blip r:embed="rId4"/>
          <a:srcRect r="30386"/>
          <a:stretch>
            <a:fillRect/>
          </a:stretch>
        </p:blipFill>
        <p:spPr>
          <a:xfrm>
            <a:off x="715384" y="1825474"/>
            <a:ext cx="3775808" cy="3915484"/>
          </a:xfrm>
          <a:prstGeom prst="rect">
            <a:avLst/>
          </a:prstGeom>
        </p:spPr>
      </p:pic>
      <p:sp>
        <p:nvSpPr>
          <p:cNvPr id="3" name="Title 2">
            <a:extLst>
              <a:ext uri="{FF2B5EF4-FFF2-40B4-BE49-F238E27FC236}">
                <a16:creationId xmlns:a16="http://schemas.microsoft.com/office/drawing/2014/main" id="{E4FB17A2-A373-D0D4-3C67-75BD50B5C027}"/>
              </a:ext>
            </a:extLst>
          </p:cNvPr>
          <p:cNvSpPr>
            <a:spLocks noGrp="1"/>
          </p:cNvSpPr>
          <p:nvPr>
            <p:ph type="title"/>
          </p:nvPr>
        </p:nvSpPr>
        <p:spPr>
          <a:xfrm>
            <a:off x="1" y="425885"/>
            <a:ext cx="9144000" cy="1088590"/>
          </a:xfrm>
        </p:spPr>
        <p:txBody>
          <a:bodyPr/>
          <a:lstStyle/>
          <a:p>
            <a:pPr algn="ctr"/>
            <a:r>
              <a:rPr lang="en-AU" dirty="0">
                <a:latin typeface="Calibri" panose="020F0502020204030204" pitchFamily="34" charset="0"/>
                <a:cs typeface="Calibri" panose="020F0502020204030204" pitchFamily="34" charset="0"/>
              </a:rPr>
              <a:t>Streamline chart and enhanced IR satellite imagery. </a:t>
            </a:r>
            <a:br>
              <a:rPr lang="en-AU" dirty="0">
                <a:latin typeface="Calibri" panose="020F0502020204030204" pitchFamily="34" charset="0"/>
                <a:cs typeface="Calibri" panose="020F0502020204030204" pitchFamily="34" charset="0"/>
              </a:rPr>
            </a:br>
            <a:r>
              <a:rPr lang="en-AU" dirty="0">
                <a:latin typeface="Calibri" panose="020F0502020204030204" pitchFamily="34" charset="0"/>
                <a:cs typeface="Calibri" panose="020F0502020204030204" pitchFamily="34" charset="0"/>
              </a:rPr>
              <a:t>Identifying the drivers of the Weather.</a:t>
            </a:r>
            <a:br>
              <a:rPr lang="en-AU" dirty="0">
                <a:latin typeface="Calibri" panose="020F0502020204030204" pitchFamily="34" charset="0"/>
                <a:cs typeface="Calibri" panose="020F0502020204030204" pitchFamily="34" charset="0"/>
              </a:rPr>
            </a:br>
            <a:r>
              <a:rPr lang="en-AU" sz="2000" b="0" dirty="0">
                <a:latin typeface="Calibri" panose="020F0502020204030204" pitchFamily="34" charset="0"/>
                <a:cs typeface="Calibri" panose="020F0502020204030204" pitchFamily="34" charset="0"/>
              </a:rPr>
              <a:t>(highlighting areas of Tb &lt;-50C near Singapore)</a:t>
            </a:r>
          </a:p>
        </p:txBody>
      </p:sp>
      <p:sp>
        <p:nvSpPr>
          <p:cNvPr id="5" name="TextBox 4">
            <a:extLst>
              <a:ext uri="{FF2B5EF4-FFF2-40B4-BE49-F238E27FC236}">
                <a16:creationId xmlns:a16="http://schemas.microsoft.com/office/drawing/2014/main" id="{8C9CAC47-A032-4D5A-5D98-4B8E3E20444D}"/>
              </a:ext>
            </a:extLst>
          </p:cNvPr>
          <p:cNvSpPr txBox="1"/>
          <p:nvPr/>
        </p:nvSpPr>
        <p:spPr>
          <a:xfrm>
            <a:off x="1438026" y="5776302"/>
            <a:ext cx="2366128" cy="276999"/>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 courtesy BMKG Indonesia</a:t>
            </a:r>
          </a:p>
        </p:txBody>
      </p:sp>
      <p:sp>
        <p:nvSpPr>
          <p:cNvPr id="11" name="TextBox 10">
            <a:extLst>
              <a:ext uri="{FF2B5EF4-FFF2-40B4-BE49-F238E27FC236}">
                <a16:creationId xmlns:a16="http://schemas.microsoft.com/office/drawing/2014/main" id="{E1075E55-07DF-DFCD-740B-34C8BD9A9501}"/>
              </a:ext>
            </a:extLst>
          </p:cNvPr>
          <p:cNvSpPr txBox="1"/>
          <p:nvPr/>
        </p:nvSpPr>
        <p:spPr>
          <a:xfrm>
            <a:off x="5118819" y="5797407"/>
            <a:ext cx="2366128" cy="461665"/>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 courtesy CIMSS University of Wisconsin-Madison</a:t>
            </a:r>
          </a:p>
        </p:txBody>
      </p:sp>
      <p:pic>
        <p:nvPicPr>
          <p:cNvPr id="2" name="Picture 1">
            <a:extLst>
              <a:ext uri="{FF2B5EF4-FFF2-40B4-BE49-F238E27FC236}">
                <a16:creationId xmlns:a16="http://schemas.microsoft.com/office/drawing/2014/main" id="{DAF6216D-9A3F-B8D8-233D-1B87C1C3F429}"/>
              </a:ext>
            </a:extLst>
          </p:cNvPr>
          <p:cNvPicPr>
            <a:picLocks noChangeAspect="1"/>
          </p:cNvPicPr>
          <p:nvPr/>
        </p:nvPicPr>
        <p:blipFill>
          <a:blip r:embed="rId5"/>
          <a:stretch>
            <a:fillRect/>
          </a:stretch>
        </p:blipFill>
        <p:spPr>
          <a:xfrm>
            <a:off x="7987283" y="1892740"/>
            <a:ext cx="553602" cy="3525567"/>
          </a:xfrm>
          <a:prstGeom prst="rect">
            <a:avLst/>
          </a:prstGeom>
        </p:spPr>
      </p:pic>
      <p:sp>
        <p:nvSpPr>
          <p:cNvPr id="4" name="TextBox 3">
            <a:extLst>
              <a:ext uri="{FF2B5EF4-FFF2-40B4-BE49-F238E27FC236}">
                <a16:creationId xmlns:a16="http://schemas.microsoft.com/office/drawing/2014/main" id="{29745F26-3F26-7AAF-5CB0-98709C06576A}"/>
              </a:ext>
            </a:extLst>
          </p:cNvPr>
          <p:cNvSpPr txBox="1"/>
          <p:nvPr/>
        </p:nvSpPr>
        <p:spPr>
          <a:xfrm>
            <a:off x="1892002" y="3370900"/>
            <a:ext cx="26962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S</a:t>
            </a:r>
          </a:p>
        </p:txBody>
      </p:sp>
      <p:sp>
        <p:nvSpPr>
          <p:cNvPr id="6" name="TextBox 5">
            <a:extLst>
              <a:ext uri="{FF2B5EF4-FFF2-40B4-BE49-F238E27FC236}">
                <a16:creationId xmlns:a16="http://schemas.microsoft.com/office/drawing/2014/main" id="{0D57CE88-A126-54B4-2654-7D4AA7F230F7}"/>
              </a:ext>
            </a:extLst>
          </p:cNvPr>
          <p:cNvSpPr txBox="1"/>
          <p:nvPr/>
        </p:nvSpPr>
        <p:spPr>
          <a:xfrm>
            <a:off x="5430021" y="3393898"/>
            <a:ext cx="26962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S</a:t>
            </a:r>
          </a:p>
        </p:txBody>
      </p:sp>
      <p:sp>
        <p:nvSpPr>
          <p:cNvPr id="7" name="TextBox 6">
            <a:extLst>
              <a:ext uri="{FF2B5EF4-FFF2-40B4-BE49-F238E27FC236}">
                <a16:creationId xmlns:a16="http://schemas.microsoft.com/office/drawing/2014/main" id="{83A75413-F6E1-B8EB-0FC8-005EFBF7AFCD}"/>
              </a:ext>
            </a:extLst>
          </p:cNvPr>
          <p:cNvSpPr txBox="1"/>
          <p:nvPr/>
        </p:nvSpPr>
        <p:spPr>
          <a:xfrm>
            <a:off x="4531916" y="5443968"/>
            <a:ext cx="3376672" cy="276999"/>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Himawari IR 2020UTC 13 October 2024</a:t>
            </a:r>
          </a:p>
        </p:txBody>
      </p:sp>
      <p:sp>
        <p:nvSpPr>
          <p:cNvPr id="8" name="Freeform: Shape 7">
            <a:extLst>
              <a:ext uri="{FF2B5EF4-FFF2-40B4-BE49-F238E27FC236}">
                <a16:creationId xmlns:a16="http://schemas.microsoft.com/office/drawing/2014/main" id="{5BC488FD-3712-091D-8709-9D62633F12A7}"/>
              </a:ext>
            </a:extLst>
          </p:cNvPr>
          <p:cNvSpPr/>
          <p:nvPr/>
        </p:nvSpPr>
        <p:spPr>
          <a:xfrm>
            <a:off x="5774190" y="3460085"/>
            <a:ext cx="208743" cy="209343"/>
          </a:xfrm>
          <a:custGeom>
            <a:avLst/>
            <a:gdLst>
              <a:gd name="csX0" fmla="*/ 200376 w 208743"/>
              <a:gd name="csY0" fmla="*/ 8270 h 209343"/>
              <a:gd name="csX1" fmla="*/ 196733 w 208743"/>
              <a:gd name="csY1" fmla="*/ 66559 h 209343"/>
              <a:gd name="csX2" fmla="*/ 167588 w 208743"/>
              <a:gd name="csY2" fmla="*/ 121204 h 209343"/>
              <a:gd name="csX3" fmla="*/ 185804 w 208743"/>
              <a:gd name="csY3" fmla="*/ 186779 h 209343"/>
              <a:gd name="csX4" fmla="*/ 112943 w 208743"/>
              <a:gd name="csY4" fmla="*/ 208637 h 209343"/>
              <a:gd name="csX5" fmla="*/ 72870 w 208743"/>
              <a:gd name="csY5" fmla="*/ 164921 h 209343"/>
              <a:gd name="csX6" fmla="*/ 40083 w 208743"/>
              <a:gd name="csY6" fmla="*/ 150349 h 209343"/>
              <a:gd name="csX7" fmla="*/ 9 w 208743"/>
              <a:gd name="csY7" fmla="*/ 95703 h 209343"/>
              <a:gd name="csX8" fmla="*/ 43726 w 208743"/>
              <a:gd name="csY8" fmla="*/ 73845 h 209343"/>
              <a:gd name="csX9" fmla="*/ 91085 w 208743"/>
              <a:gd name="csY9" fmla="*/ 62916 h 209343"/>
              <a:gd name="csX10" fmla="*/ 109300 w 208743"/>
              <a:gd name="csY10" fmla="*/ 26486 h 209343"/>
              <a:gd name="csX11" fmla="*/ 87442 w 208743"/>
              <a:gd name="csY11" fmla="*/ 4627 h 209343"/>
              <a:gd name="csX12" fmla="*/ 200376 w 208743"/>
              <a:gd name="csY12" fmla="*/ 8270 h 2093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08743" h="209343">
                <a:moveTo>
                  <a:pt x="200376" y="8270"/>
                </a:moveTo>
                <a:cubicBezTo>
                  <a:pt x="218591" y="18592"/>
                  <a:pt x="202198" y="47737"/>
                  <a:pt x="196733" y="66559"/>
                </a:cubicBezTo>
                <a:cubicBezTo>
                  <a:pt x="191268" y="85381"/>
                  <a:pt x="169409" y="101167"/>
                  <a:pt x="167588" y="121204"/>
                </a:cubicBezTo>
                <a:cubicBezTo>
                  <a:pt x="165767" y="141241"/>
                  <a:pt x="194911" y="172207"/>
                  <a:pt x="185804" y="186779"/>
                </a:cubicBezTo>
                <a:cubicBezTo>
                  <a:pt x="176696" y="201351"/>
                  <a:pt x="131765" y="212280"/>
                  <a:pt x="112943" y="208637"/>
                </a:cubicBezTo>
                <a:cubicBezTo>
                  <a:pt x="94121" y="204994"/>
                  <a:pt x="85013" y="174636"/>
                  <a:pt x="72870" y="164921"/>
                </a:cubicBezTo>
                <a:cubicBezTo>
                  <a:pt x="60727" y="155206"/>
                  <a:pt x="52226" y="161885"/>
                  <a:pt x="40083" y="150349"/>
                </a:cubicBezTo>
                <a:cubicBezTo>
                  <a:pt x="27939" y="138813"/>
                  <a:pt x="-598" y="108454"/>
                  <a:pt x="9" y="95703"/>
                </a:cubicBezTo>
                <a:cubicBezTo>
                  <a:pt x="616" y="82952"/>
                  <a:pt x="28547" y="79309"/>
                  <a:pt x="43726" y="73845"/>
                </a:cubicBezTo>
                <a:cubicBezTo>
                  <a:pt x="58905" y="68381"/>
                  <a:pt x="80156" y="70809"/>
                  <a:pt x="91085" y="62916"/>
                </a:cubicBezTo>
                <a:cubicBezTo>
                  <a:pt x="102014" y="55023"/>
                  <a:pt x="109907" y="36201"/>
                  <a:pt x="109300" y="26486"/>
                </a:cubicBezTo>
                <a:cubicBezTo>
                  <a:pt x="108693" y="16771"/>
                  <a:pt x="75906" y="11306"/>
                  <a:pt x="87442" y="4627"/>
                </a:cubicBezTo>
                <a:cubicBezTo>
                  <a:pt x="98978" y="-2052"/>
                  <a:pt x="182161" y="-2052"/>
                  <a:pt x="200376" y="8270"/>
                </a:cubicBezTo>
                <a:close/>
              </a:path>
            </a:pathLst>
          </a:cu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Freeform: Shape 8">
            <a:extLst>
              <a:ext uri="{FF2B5EF4-FFF2-40B4-BE49-F238E27FC236}">
                <a16:creationId xmlns:a16="http://schemas.microsoft.com/office/drawing/2014/main" id="{A1ED7CA1-F1E6-7949-812D-89BCFB7FD7FB}"/>
              </a:ext>
            </a:extLst>
          </p:cNvPr>
          <p:cNvSpPr/>
          <p:nvPr/>
        </p:nvSpPr>
        <p:spPr>
          <a:xfrm>
            <a:off x="5126785" y="3271569"/>
            <a:ext cx="290479" cy="239479"/>
          </a:xfrm>
          <a:custGeom>
            <a:avLst/>
            <a:gdLst>
              <a:gd name="csX0" fmla="*/ 213894 w 290479"/>
              <a:gd name="csY0" fmla="*/ 236860 h 239479"/>
              <a:gd name="csX1" fmla="*/ 290397 w 290479"/>
              <a:gd name="csY1" fmla="*/ 185857 h 239479"/>
              <a:gd name="csX2" fmla="*/ 228466 w 290479"/>
              <a:gd name="csY2" fmla="*/ 178571 h 239479"/>
              <a:gd name="csX3" fmla="*/ 213894 w 290479"/>
              <a:gd name="csY3" fmla="*/ 127569 h 239479"/>
              <a:gd name="csX4" fmla="*/ 166535 w 290479"/>
              <a:gd name="csY4" fmla="*/ 109354 h 239479"/>
              <a:gd name="csX5" fmla="*/ 166535 w 290479"/>
              <a:gd name="csY5" fmla="*/ 47422 h 239479"/>
              <a:gd name="csX6" fmla="*/ 126461 w 290479"/>
              <a:gd name="csY6" fmla="*/ 3706 h 239479"/>
              <a:gd name="csX7" fmla="*/ 28099 w 290479"/>
              <a:gd name="csY7" fmla="*/ 7349 h 239479"/>
              <a:gd name="csX8" fmla="*/ 2598 w 290479"/>
              <a:gd name="csY8" fmla="*/ 47422 h 239479"/>
              <a:gd name="csX9" fmla="*/ 79102 w 290479"/>
              <a:gd name="csY9" fmla="*/ 112997 h 239479"/>
              <a:gd name="csX10" fmla="*/ 97317 w 290479"/>
              <a:gd name="csY10" fmla="*/ 189500 h 239479"/>
              <a:gd name="csX11" fmla="*/ 148319 w 290479"/>
              <a:gd name="csY11" fmla="*/ 229574 h 239479"/>
              <a:gd name="csX12" fmla="*/ 213894 w 290479"/>
              <a:gd name="csY12" fmla="*/ 236860 h 2394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90479" h="239479">
                <a:moveTo>
                  <a:pt x="213894" y="236860"/>
                </a:moveTo>
                <a:cubicBezTo>
                  <a:pt x="237574" y="229574"/>
                  <a:pt x="287968" y="195572"/>
                  <a:pt x="290397" y="185857"/>
                </a:cubicBezTo>
                <a:cubicBezTo>
                  <a:pt x="292826" y="176142"/>
                  <a:pt x="241217" y="188286"/>
                  <a:pt x="228466" y="178571"/>
                </a:cubicBezTo>
                <a:cubicBezTo>
                  <a:pt x="215716" y="168856"/>
                  <a:pt x="224216" y="139105"/>
                  <a:pt x="213894" y="127569"/>
                </a:cubicBezTo>
                <a:cubicBezTo>
                  <a:pt x="203572" y="116033"/>
                  <a:pt x="174428" y="122712"/>
                  <a:pt x="166535" y="109354"/>
                </a:cubicBezTo>
                <a:cubicBezTo>
                  <a:pt x="158642" y="95996"/>
                  <a:pt x="173214" y="65030"/>
                  <a:pt x="166535" y="47422"/>
                </a:cubicBezTo>
                <a:cubicBezTo>
                  <a:pt x="159856" y="29814"/>
                  <a:pt x="149534" y="10385"/>
                  <a:pt x="126461" y="3706"/>
                </a:cubicBezTo>
                <a:cubicBezTo>
                  <a:pt x="103388" y="-2973"/>
                  <a:pt x="48743" y="63"/>
                  <a:pt x="28099" y="7349"/>
                </a:cubicBezTo>
                <a:cubicBezTo>
                  <a:pt x="7455" y="14635"/>
                  <a:pt x="-5902" y="29814"/>
                  <a:pt x="2598" y="47422"/>
                </a:cubicBezTo>
                <a:cubicBezTo>
                  <a:pt x="11098" y="65030"/>
                  <a:pt x="63316" y="89317"/>
                  <a:pt x="79102" y="112997"/>
                </a:cubicBezTo>
                <a:cubicBezTo>
                  <a:pt x="94888" y="136677"/>
                  <a:pt x="85781" y="170070"/>
                  <a:pt x="97317" y="189500"/>
                </a:cubicBezTo>
                <a:cubicBezTo>
                  <a:pt x="108853" y="208929"/>
                  <a:pt x="131318" y="224717"/>
                  <a:pt x="148319" y="229574"/>
                </a:cubicBezTo>
                <a:cubicBezTo>
                  <a:pt x="165320" y="234431"/>
                  <a:pt x="190214" y="244146"/>
                  <a:pt x="213894" y="236860"/>
                </a:cubicBezTo>
                <a:close/>
              </a:path>
            </a:pathLst>
          </a:cu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Freeform: Shape 9">
            <a:extLst>
              <a:ext uri="{FF2B5EF4-FFF2-40B4-BE49-F238E27FC236}">
                <a16:creationId xmlns:a16="http://schemas.microsoft.com/office/drawing/2014/main" id="{97EA7520-4191-0AEF-E323-EC8DC1905D2E}"/>
              </a:ext>
            </a:extLst>
          </p:cNvPr>
          <p:cNvSpPr/>
          <p:nvPr/>
        </p:nvSpPr>
        <p:spPr>
          <a:xfrm>
            <a:off x="2177550" y="3401470"/>
            <a:ext cx="208743" cy="209343"/>
          </a:xfrm>
          <a:custGeom>
            <a:avLst/>
            <a:gdLst>
              <a:gd name="csX0" fmla="*/ 200376 w 208743"/>
              <a:gd name="csY0" fmla="*/ 8270 h 209343"/>
              <a:gd name="csX1" fmla="*/ 196733 w 208743"/>
              <a:gd name="csY1" fmla="*/ 66559 h 209343"/>
              <a:gd name="csX2" fmla="*/ 167588 w 208743"/>
              <a:gd name="csY2" fmla="*/ 121204 h 209343"/>
              <a:gd name="csX3" fmla="*/ 185804 w 208743"/>
              <a:gd name="csY3" fmla="*/ 186779 h 209343"/>
              <a:gd name="csX4" fmla="*/ 112943 w 208743"/>
              <a:gd name="csY4" fmla="*/ 208637 h 209343"/>
              <a:gd name="csX5" fmla="*/ 72870 w 208743"/>
              <a:gd name="csY5" fmla="*/ 164921 h 209343"/>
              <a:gd name="csX6" fmla="*/ 40083 w 208743"/>
              <a:gd name="csY6" fmla="*/ 150349 h 209343"/>
              <a:gd name="csX7" fmla="*/ 9 w 208743"/>
              <a:gd name="csY7" fmla="*/ 95703 h 209343"/>
              <a:gd name="csX8" fmla="*/ 43726 w 208743"/>
              <a:gd name="csY8" fmla="*/ 73845 h 209343"/>
              <a:gd name="csX9" fmla="*/ 91085 w 208743"/>
              <a:gd name="csY9" fmla="*/ 62916 h 209343"/>
              <a:gd name="csX10" fmla="*/ 109300 w 208743"/>
              <a:gd name="csY10" fmla="*/ 26486 h 209343"/>
              <a:gd name="csX11" fmla="*/ 87442 w 208743"/>
              <a:gd name="csY11" fmla="*/ 4627 h 209343"/>
              <a:gd name="csX12" fmla="*/ 200376 w 208743"/>
              <a:gd name="csY12" fmla="*/ 8270 h 209343"/>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08743" h="209343">
                <a:moveTo>
                  <a:pt x="200376" y="8270"/>
                </a:moveTo>
                <a:cubicBezTo>
                  <a:pt x="218591" y="18592"/>
                  <a:pt x="202198" y="47737"/>
                  <a:pt x="196733" y="66559"/>
                </a:cubicBezTo>
                <a:cubicBezTo>
                  <a:pt x="191268" y="85381"/>
                  <a:pt x="169409" y="101167"/>
                  <a:pt x="167588" y="121204"/>
                </a:cubicBezTo>
                <a:cubicBezTo>
                  <a:pt x="165767" y="141241"/>
                  <a:pt x="194911" y="172207"/>
                  <a:pt x="185804" y="186779"/>
                </a:cubicBezTo>
                <a:cubicBezTo>
                  <a:pt x="176696" y="201351"/>
                  <a:pt x="131765" y="212280"/>
                  <a:pt x="112943" y="208637"/>
                </a:cubicBezTo>
                <a:cubicBezTo>
                  <a:pt x="94121" y="204994"/>
                  <a:pt x="85013" y="174636"/>
                  <a:pt x="72870" y="164921"/>
                </a:cubicBezTo>
                <a:cubicBezTo>
                  <a:pt x="60727" y="155206"/>
                  <a:pt x="52226" y="161885"/>
                  <a:pt x="40083" y="150349"/>
                </a:cubicBezTo>
                <a:cubicBezTo>
                  <a:pt x="27939" y="138813"/>
                  <a:pt x="-598" y="108454"/>
                  <a:pt x="9" y="95703"/>
                </a:cubicBezTo>
                <a:cubicBezTo>
                  <a:pt x="616" y="82952"/>
                  <a:pt x="28547" y="79309"/>
                  <a:pt x="43726" y="73845"/>
                </a:cubicBezTo>
                <a:cubicBezTo>
                  <a:pt x="58905" y="68381"/>
                  <a:pt x="80156" y="70809"/>
                  <a:pt x="91085" y="62916"/>
                </a:cubicBezTo>
                <a:cubicBezTo>
                  <a:pt x="102014" y="55023"/>
                  <a:pt x="109907" y="36201"/>
                  <a:pt x="109300" y="26486"/>
                </a:cubicBezTo>
                <a:cubicBezTo>
                  <a:pt x="108693" y="16771"/>
                  <a:pt x="75906" y="11306"/>
                  <a:pt x="87442" y="4627"/>
                </a:cubicBezTo>
                <a:cubicBezTo>
                  <a:pt x="98978" y="-2052"/>
                  <a:pt x="182161" y="-2052"/>
                  <a:pt x="200376" y="8270"/>
                </a:cubicBezTo>
                <a:close/>
              </a:path>
            </a:pathLst>
          </a:cu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2" name="Freeform: Shape 11">
            <a:extLst>
              <a:ext uri="{FF2B5EF4-FFF2-40B4-BE49-F238E27FC236}">
                <a16:creationId xmlns:a16="http://schemas.microsoft.com/office/drawing/2014/main" id="{889B4639-4105-BB51-1930-0A8FFFD43F68}"/>
              </a:ext>
            </a:extLst>
          </p:cNvPr>
          <p:cNvSpPr/>
          <p:nvPr/>
        </p:nvSpPr>
        <p:spPr>
          <a:xfrm>
            <a:off x="1530145" y="3212954"/>
            <a:ext cx="290479" cy="239479"/>
          </a:xfrm>
          <a:custGeom>
            <a:avLst/>
            <a:gdLst>
              <a:gd name="csX0" fmla="*/ 213894 w 290479"/>
              <a:gd name="csY0" fmla="*/ 236860 h 239479"/>
              <a:gd name="csX1" fmla="*/ 290397 w 290479"/>
              <a:gd name="csY1" fmla="*/ 185857 h 239479"/>
              <a:gd name="csX2" fmla="*/ 228466 w 290479"/>
              <a:gd name="csY2" fmla="*/ 178571 h 239479"/>
              <a:gd name="csX3" fmla="*/ 213894 w 290479"/>
              <a:gd name="csY3" fmla="*/ 127569 h 239479"/>
              <a:gd name="csX4" fmla="*/ 166535 w 290479"/>
              <a:gd name="csY4" fmla="*/ 109354 h 239479"/>
              <a:gd name="csX5" fmla="*/ 166535 w 290479"/>
              <a:gd name="csY5" fmla="*/ 47422 h 239479"/>
              <a:gd name="csX6" fmla="*/ 126461 w 290479"/>
              <a:gd name="csY6" fmla="*/ 3706 h 239479"/>
              <a:gd name="csX7" fmla="*/ 28099 w 290479"/>
              <a:gd name="csY7" fmla="*/ 7349 h 239479"/>
              <a:gd name="csX8" fmla="*/ 2598 w 290479"/>
              <a:gd name="csY8" fmla="*/ 47422 h 239479"/>
              <a:gd name="csX9" fmla="*/ 79102 w 290479"/>
              <a:gd name="csY9" fmla="*/ 112997 h 239479"/>
              <a:gd name="csX10" fmla="*/ 97317 w 290479"/>
              <a:gd name="csY10" fmla="*/ 189500 h 239479"/>
              <a:gd name="csX11" fmla="*/ 148319 w 290479"/>
              <a:gd name="csY11" fmla="*/ 229574 h 239479"/>
              <a:gd name="csX12" fmla="*/ 213894 w 290479"/>
              <a:gd name="csY12" fmla="*/ 236860 h 23947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90479" h="239479">
                <a:moveTo>
                  <a:pt x="213894" y="236860"/>
                </a:moveTo>
                <a:cubicBezTo>
                  <a:pt x="237574" y="229574"/>
                  <a:pt x="287968" y="195572"/>
                  <a:pt x="290397" y="185857"/>
                </a:cubicBezTo>
                <a:cubicBezTo>
                  <a:pt x="292826" y="176142"/>
                  <a:pt x="241217" y="188286"/>
                  <a:pt x="228466" y="178571"/>
                </a:cubicBezTo>
                <a:cubicBezTo>
                  <a:pt x="215716" y="168856"/>
                  <a:pt x="224216" y="139105"/>
                  <a:pt x="213894" y="127569"/>
                </a:cubicBezTo>
                <a:cubicBezTo>
                  <a:pt x="203572" y="116033"/>
                  <a:pt x="174428" y="122712"/>
                  <a:pt x="166535" y="109354"/>
                </a:cubicBezTo>
                <a:cubicBezTo>
                  <a:pt x="158642" y="95996"/>
                  <a:pt x="173214" y="65030"/>
                  <a:pt x="166535" y="47422"/>
                </a:cubicBezTo>
                <a:cubicBezTo>
                  <a:pt x="159856" y="29814"/>
                  <a:pt x="149534" y="10385"/>
                  <a:pt x="126461" y="3706"/>
                </a:cubicBezTo>
                <a:cubicBezTo>
                  <a:pt x="103388" y="-2973"/>
                  <a:pt x="48743" y="63"/>
                  <a:pt x="28099" y="7349"/>
                </a:cubicBezTo>
                <a:cubicBezTo>
                  <a:pt x="7455" y="14635"/>
                  <a:pt x="-5902" y="29814"/>
                  <a:pt x="2598" y="47422"/>
                </a:cubicBezTo>
                <a:cubicBezTo>
                  <a:pt x="11098" y="65030"/>
                  <a:pt x="63316" y="89317"/>
                  <a:pt x="79102" y="112997"/>
                </a:cubicBezTo>
                <a:cubicBezTo>
                  <a:pt x="94888" y="136677"/>
                  <a:pt x="85781" y="170070"/>
                  <a:pt x="97317" y="189500"/>
                </a:cubicBezTo>
                <a:cubicBezTo>
                  <a:pt x="108853" y="208929"/>
                  <a:pt x="131318" y="224717"/>
                  <a:pt x="148319" y="229574"/>
                </a:cubicBezTo>
                <a:cubicBezTo>
                  <a:pt x="165320" y="234431"/>
                  <a:pt x="190214" y="244146"/>
                  <a:pt x="213894" y="236860"/>
                </a:cubicBezTo>
                <a:close/>
              </a:path>
            </a:pathLst>
          </a:cu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33A5110E-CA88-153D-6391-DBA8D2C199D7}"/>
              </a:ext>
            </a:extLst>
          </p:cNvPr>
          <p:cNvSpPr/>
          <p:nvPr/>
        </p:nvSpPr>
        <p:spPr>
          <a:xfrm>
            <a:off x="7930836" y="1838912"/>
            <a:ext cx="651849" cy="851026"/>
          </a:xfrm>
          <a:prstGeom prst="rect">
            <a:avLst/>
          </a:prstGeom>
          <a:no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14" name="Straight Arrow Connector 13">
            <a:extLst>
              <a:ext uri="{FF2B5EF4-FFF2-40B4-BE49-F238E27FC236}">
                <a16:creationId xmlns:a16="http://schemas.microsoft.com/office/drawing/2014/main" id="{0624B9EB-5B8B-C164-A6D1-39A9B7601972}"/>
              </a:ext>
            </a:extLst>
          </p:cNvPr>
          <p:cNvCxnSpPr>
            <a:cxnSpLocks/>
            <a:stCxn id="15" idx="2"/>
            <a:endCxn id="8" idx="0"/>
          </p:cNvCxnSpPr>
          <p:nvPr/>
        </p:nvCxnSpPr>
        <p:spPr>
          <a:xfrm flipH="1">
            <a:off x="5974566" y="2201429"/>
            <a:ext cx="206899" cy="1266926"/>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47A18E2-CAA2-6684-14D6-9DED75D9CAAE}"/>
              </a:ext>
            </a:extLst>
          </p:cNvPr>
          <p:cNvSpPr txBox="1"/>
          <p:nvPr/>
        </p:nvSpPr>
        <p:spPr>
          <a:xfrm>
            <a:off x="4306584" y="1555098"/>
            <a:ext cx="3749761" cy="646331"/>
          </a:xfrm>
          <a:prstGeom prst="rect">
            <a:avLst/>
          </a:prstGeom>
          <a:noFill/>
        </p:spPr>
        <p:txBody>
          <a:bodyPr wrap="square" rtlCol="0">
            <a:spAutoFit/>
          </a:bodyPr>
          <a:lstStyle/>
          <a:p>
            <a:pPr algn="ctr"/>
            <a:r>
              <a:rPr lang="en-AU" dirty="0">
                <a:highlight>
                  <a:srgbClr val="FFFF00"/>
                </a:highlight>
                <a:latin typeface="Calibri" panose="020F0502020204030204" pitchFamily="34" charset="0"/>
                <a:ea typeface="Calibri" panose="020F0502020204030204" pitchFamily="34" charset="0"/>
                <a:cs typeface="Calibri" panose="020F0502020204030204" pitchFamily="34" charset="0"/>
              </a:rPr>
              <a:t>Regions of very cold cloud tops near Singapore </a:t>
            </a:r>
          </a:p>
        </p:txBody>
      </p:sp>
      <p:cxnSp>
        <p:nvCxnSpPr>
          <p:cNvPr id="16" name="Straight Arrow Connector 15">
            <a:extLst>
              <a:ext uri="{FF2B5EF4-FFF2-40B4-BE49-F238E27FC236}">
                <a16:creationId xmlns:a16="http://schemas.microsoft.com/office/drawing/2014/main" id="{66B87A33-FD87-A898-6506-7C78A8AA421D}"/>
              </a:ext>
            </a:extLst>
          </p:cNvPr>
          <p:cNvCxnSpPr>
            <a:cxnSpLocks/>
            <a:stCxn id="15" idx="2"/>
          </p:cNvCxnSpPr>
          <p:nvPr/>
        </p:nvCxnSpPr>
        <p:spPr>
          <a:xfrm flipH="1">
            <a:off x="5299193" y="2201429"/>
            <a:ext cx="882272" cy="1111318"/>
          </a:xfrm>
          <a:prstGeom prst="straightConnector1">
            <a:avLst/>
          </a:prstGeom>
          <a:ln w="444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484C742-174E-253D-7C3C-F654B7D68C02}"/>
              </a:ext>
            </a:extLst>
          </p:cNvPr>
          <p:cNvSpPr txBox="1"/>
          <p:nvPr/>
        </p:nvSpPr>
        <p:spPr>
          <a:xfrm>
            <a:off x="742950" y="1501259"/>
            <a:ext cx="3762375"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Location of Singapore as "S"</a:t>
            </a:r>
          </a:p>
        </p:txBody>
      </p:sp>
    </p:spTree>
    <p:extLst>
      <p:ext uri="{BB962C8B-B14F-4D97-AF65-F5344CB8AC3E}">
        <p14:creationId xmlns:p14="http://schemas.microsoft.com/office/powerpoint/2010/main" val="31342183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show="0">
  <p:cSld>
    <p:bg>
      <p:bgPr>
        <a:solidFill>
          <a:srgbClr val="CCFF99"/>
        </a:solidFill>
        <a:effectLst/>
      </p:bgPr>
    </p:bg>
    <p:spTree>
      <p:nvGrpSpPr>
        <p:cNvPr id="1" name="">
          <a:extLst>
            <a:ext uri="{FF2B5EF4-FFF2-40B4-BE49-F238E27FC236}">
              <a16:creationId xmlns:a16="http://schemas.microsoft.com/office/drawing/2014/main" id="{8EE846B9-AC2E-83E4-E5E8-225CE886F6B9}"/>
            </a:ext>
          </a:extLst>
        </p:cNvPr>
        <p:cNvGrpSpPr/>
        <p:nvPr/>
      </p:nvGrpSpPr>
      <p:grpSpPr>
        <a:xfrm>
          <a:off x="0" y="0"/>
          <a:ext cx="0" cy="0"/>
          <a:chOff x="0" y="0"/>
          <a:chExt cx="0" cy="0"/>
        </a:xfrm>
      </p:grpSpPr>
      <p:sp>
        <p:nvSpPr>
          <p:cNvPr id="547842" name="Title 1">
            <a:extLst>
              <a:ext uri="{FF2B5EF4-FFF2-40B4-BE49-F238E27FC236}">
                <a16:creationId xmlns:a16="http://schemas.microsoft.com/office/drawing/2014/main" id="{557D541D-2945-0ED0-2D13-6A52F9C1FA1A}"/>
              </a:ext>
            </a:extLst>
          </p:cNvPr>
          <p:cNvSpPr txBox="1">
            <a:spLocks noChangeArrowheads="1"/>
          </p:cNvSpPr>
          <p:nvPr/>
        </p:nvSpPr>
        <p:spPr bwMode="auto">
          <a:xfrm>
            <a:off x="0" y="455613"/>
            <a:ext cx="91440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eorgia" panose="02040502050405020303" pitchFamily="18" charset="0"/>
              </a:defRPr>
            </a:lvl1pPr>
            <a:lvl2pPr marL="742950" indent="-285750">
              <a:defRPr sz="2400">
                <a:solidFill>
                  <a:schemeClr val="tx1"/>
                </a:solidFill>
                <a:latin typeface="Georgia" panose="02040502050405020303" pitchFamily="18" charset="0"/>
              </a:defRPr>
            </a:lvl2pPr>
            <a:lvl3pPr marL="1143000" indent="-228600">
              <a:defRPr sz="2400">
                <a:solidFill>
                  <a:schemeClr val="tx1"/>
                </a:solidFill>
                <a:latin typeface="Georgia" panose="02040502050405020303" pitchFamily="18" charset="0"/>
              </a:defRPr>
            </a:lvl3pPr>
            <a:lvl4pPr marL="1600200" indent="-228600">
              <a:defRPr sz="2400">
                <a:solidFill>
                  <a:schemeClr val="tx1"/>
                </a:solidFill>
                <a:latin typeface="Georgia" panose="02040502050405020303" pitchFamily="18" charset="0"/>
              </a:defRPr>
            </a:lvl4pPr>
            <a:lvl5pPr marL="2057400" indent="-228600">
              <a:defRPr sz="2400">
                <a:solidFill>
                  <a:schemeClr val="tx1"/>
                </a:solidFill>
                <a:latin typeface="Georgia" panose="02040502050405020303" pitchFamily="18" charset="0"/>
              </a:defRPr>
            </a:lvl5pPr>
            <a:lvl6pPr marL="2514600" indent="-228600" eaLnBrk="0" fontAlgn="base" hangingPunct="0">
              <a:spcBef>
                <a:spcPct val="0"/>
              </a:spcBef>
              <a:spcAft>
                <a:spcPct val="0"/>
              </a:spcAft>
              <a:defRPr sz="2400">
                <a:solidFill>
                  <a:schemeClr val="tx1"/>
                </a:solidFill>
                <a:latin typeface="Georgia" panose="02040502050405020303" pitchFamily="18" charset="0"/>
              </a:defRPr>
            </a:lvl6pPr>
            <a:lvl7pPr marL="2971800" indent="-228600" eaLnBrk="0" fontAlgn="base" hangingPunct="0">
              <a:spcBef>
                <a:spcPct val="0"/>
              </a:spcBef>
              <a:spcAft>
                <a:spcPct val="0"/>
              </a:spcAft>
              <a:defRPr sz="2400">
                <a:solidFill>
                  <a:schemeClr val="tx1"/>
                </a:solidFill>
                <a:latin typeface="Georgia" panose="02040502050405020303" pitchFamily="18" charset="0"/>
              </a:defRPr>
            </a:lvl7pPr>
            <a:lvl8pPr marL="3429000" indent="-228600" eaLnBrk="0" fontAlgn="base" hangingPunct="0">
              <a:spcBef>
                <a:spcPct val="0"/>
              </a:spcBef>
              <a:spcAft>
                <a:spcPct val="0"/>
              </a:spcAft>
              <a:defRPr sz="2400">
                <a:solidFill>
                  <a:schemeClr val="tx1"/>
                </a:solidFill>
                <a:latin typeface="Georgia" panose="02040502050405020303" pitchFamily="18" charset="0"/>
              </a:defRPr>
            </a:lvl8pPr>
            <a:lvl9pPr marL="3886200" indent="-228600" eaLnBrk="0" fontAlgn="base" hangingPunct="0">
              <a:spcBef>
                <a:spcPct val="0"/>
              </a:spcBef>
              <a:spcAft>
                <a:spcPct val="0"/>
              </a:spcAft>
              <a:defRPr sz="2400">
                <a:solidFill>
                  <a:schemeClr val="tx1"/>
                </a:solidFill>
                <a:latin typeface="Georgia" panose="02040502050405020303" pitchFamily="18"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AU" altLang="en-US" sz="25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Notes: Satellite imagery and identifying the Drivers of the Weather</a:t>
            </a:r>
          </a:p>
        </p:txBody>
      </p:sp>
      <p:sp>
        <p:nvSpPr>
          <p:cNvPr id="547843" name="Subtitle 2">
            <a:extLst>
              <a:ext uri="{FF2B5EF4-FFF2-40B4-BE49-F238E27FC236}">
                <a16:creationId xmlns:a16="http://schemas.microsoft.com/office/drawing/2014/main" id="{75436DE0-D0F0-474F-45CB-D7AEE00E1085}"/>
              </a:ext>
            </a:extLst>
          </p:cNvPr>
          <p:cNvSpPr txBox="1">
            <a:spLocks noChangeArrowheads="1"/>
          </p:cNvSpPr>
          <p:nvPr/>
        </p:nvSpPr>
        <p:spPr bwMode="auto">
          <a:xfrm>
            <a:off x="619125" y="1092323"/>
            <a:ext cx="7896225" cy="5523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sz="2400">
                <a:solidFill>
                  <a:schemeClr val="tx1"/>
                </a:solidFill>
                <a:latin typeface="Georgia" panose="02040502050405020303" pitchFamily="18" charset="0"/>
              </a:defRPr>
            </a:lvl1pPr>
            <a:lvl2pPr marL="685800" indent="-228600">
              <a:defRPr sz="2400">
                <a:solidFill>
                  <a:schemeClr val="tx1"/>
                </a:solidFill>
                <a:latin typeface="Georgia" panose="02040502050405020303" pitchFamily="18" charset="0"/>
              </a:defRPr>
            </a:lvl2pPr>
            <a:lvl3pPr marL="1143000" indent="-228600">
              <a:defRPr sz="2400">
                <a:solidFill>
                  <a:schemeClr val="tx1"/>
                </a:solidFill>
                <a:latin typeface="Georgia" panose="02040502050405020303" pitchFamily="18" charset="0"/>
              </a:defRPr>
            </a:lvl3pPr>
            <a:lvl4pPr marL="1600200" indent="-228600">
              <a:defRPr sz="2400">
                <a:solidFill>
                  <a:schemeClr val="tx1"/>
                </a:solidFill>
                <a:latin typeface="Georgia" panose="02040502050405020303" pitchFamily="18" charset="0"/>
              </a:defRPr>
            </a:lvl4pPr>
            <a:lvl5pPr marL="2057400" indent="-228600">
              <a:defRPr sz="2400">
                <a:solidFill>
                  <a:schemeClr val="tx1"/>
                </a:solidFill>
                <a:latin typeface="Georgia" panose="02040502050405020303" pitchFamily="18" charset="0"/>
              </a:defRPr>
            </a:lvl5pPr>
            <a:lvl6pPr marL="2514600" indent="-228600" eaLnBrk="0" fontAlgn="base" hangingPunct="0">
              <a:spcBef>
                <a:spcPct val="0"/>
              </a:spcBef>
              <a:spcAft>
                <a:spcPct val="0"/>
              </a:spcAft>
              <a:defRPr sz="2400">
                <a:solidFill>
                  <a:schemeClr val="tx1"/>
                </a:solidFill>
                <a:latin typeface="Georgia" panose="02040502050405020303" pitchFamily="18" charset="0"/>
              </a:defRPr>
            </a:lvl6pPr>
            <a:lvl7pPr marL="2971800" indent="-228600" eaLnBrk="0" fontAlgn="base" hangingPunct="0">
              <a:spcBef>
                <a:spcPct val="0"/>
              </a:spcBef>
              <a:spcAft>
                <a:spcPct val="0"/>
              </a:spcAft>
              <a:defRPr sz="2400">
                <a:solidFill>
                  <a:schemeClr val="tx1"/>
                </a:solidFill>
                <a:latin typeface="Georgia" panose="02040502050405020303" pitchFamily="18" charset="0"/>
              </a:defRPr>
            </a:lvl7pPr>
            <a:lvl8pPr marL="3429000" indent="-228600" eaLnBrk="0" fontAlgn="base" hangingPunct="0">
              <a:spcBef>
                <a:spcPct val="0"/>
              </a:spcBef>
              <a:spcAft>
                <a:spcPct val="0"/>
              </a:spcAft>
              <a:defRPr sz="2400">
                <a:solidFill>
                  <a:schemeClr val="tx1"/>
                </a:solidFill>
                <a:latin typeface="Georgia" panose="02040502050405020303" pitchFamily="18" charset="0"/>
              </a:defRPr>
            </a:lvl8pPr>
            <a:lvl9pPr marL="3886200" indent="-228600" eaLnBrk="0" fontAlgn="base" hangingPunct="0">
              <a:spcBef>
                <a:spcPct val="0"/>
              </a:spcBef>
              <a:spcAft>
                <a:spcPct val="0"/>
              </a:spcAft>
              <a:defRPr sz="2400">
                <a:solidFill>
                  <a:schemeClr val="tx1"/>
                </a:solidFill>
                <a:latin typeface="Georgia" panose="02040502050405020303" pitchFamily="18" charset="0"/>
              </a:defRPr>
            </a:lvl9pPr>
          </a:lstStyle>
          <a:p>
            <a:pPr marL="228600" marR="0" lvl="0" indent="-228600" algn="just"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lang="en-AU" altLang="en-US" sz="2000" dirty="0">
                <a:solidFill>
                  <a:srgbClr val="000000"/>
                </a:solidFill>
                <a:latin typeface="Calibri" panose="020F0502020204030204" pitchFamily="34" charset="0"/>
                <a:cs typeface="Arial" panose="020B0604020202020204" pitchFamily="34" charset="0"/>
              </a:rPr>
              <a:t>Animation of MIMIC-TPW imagery showed a</a:t>
            </a:r>
            <a:r>
              <a:rPr kumimoji="0" lang="en-AU"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n area of high precipitable water moving towards Singapore from the east, near Kalimantan. </a:t>
            </a:r>
          </a:p>
          <a:p>
            <a:pPr marL="228600" marR="0" lvl="0" indent="-228600" algn="just"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lang="en-AU" altLang="en-US" sz="2000" dirty="0">
                <a:solidFill>
                  <a:srgbClr val="000000"/>
                </a:solidFill>
                <a:latin typeface="Calibri" panose="020F0502020204030204" pitchFamily="34" charset="0"/>
                <a:cs typeface="Arial" panose="020B0604020202020204" pitchFamily="34" charset="0"/>
              </a:rPr>
              <a:t>Animation of this imagery also showed synoptic scale confluent northeast-southeast flow to the east of Singapore, around Kalimantan island. This involved very moist airmasses (&gt; 60mm PPW)</a:t>
            </a:r>
          </a:p>
          <a:p>
            <a:pPr marL="228600" marR="0" lvl="0" indent="-228600" algn="just"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lang="en-AU" altLang="en-US" sz="2000" dirty="0">
                <a:solidFill>
                  <a:srgbClr val="000000"/>
                </a:solidFill>
                <a:latin typeface="Calibri" panose="020F0502020204030204" pitchFamily="34" charset="0"/>
                <a:cs typeface="Arial" panose="020B0604020202020204" pitchFamily="34" charset="0"/>
              </a:rPr>
              <a:t>925hPa streamline analysis shows a WNW – ESE oriented line of confluence over the South China Sea and to the east of Singapore. </a:t>
            </a:r>
          </a:p>
          <a:p>
            <a:pPr marL="228600" marR="0" lvl="0" indent="-228600" algn="just"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kumimoji="0" lang="en-AU"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2020UTC 13</a:t>
            </a:r>
            <a:r>
              <a:rPr kumimoji="0" lang="en-AU" altLang="en-US" sz="20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Arial" panose="020B0604020202020204" pitchFamily="34" charset="0"/>
              </a:rPr>
              <a:t>th</a:t>
            </a:r>
            <a:r>
              <a:rPr kumimoji="0" lang="en-AU"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October enhanced IR satellite image shows a region of very cold cloud tops to the east of Singapore and in the abovementioned region of streamline confluence.</a:t>
            </a:r>
          </a:p>
          <a:p>
            <a:pPr marL="228600" marR="0" lvl="0" indent="-228600" algn="just"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lang="en-AU" altLang="en-US" sz="2000" dirty="0">
                <a:solidFill>
                  <a:srgbClr val="000000"/>
                </a:solidFill>
                <a:latin typeface="Calibri" panose="020F0502020204030204" pitchFamily="34" charset="0"/>
                <a:cs typeface="Arial" panose="020B0604020202020204" pitchFamily="34" charset="0"/>
              </a:rPr>
              <a:t>OSCAT data supports the streamline analysis in revealing westerly winds &gt;30knots to the west of Sumatra, related to the MJO. These winds are in a region of very high PPW (&gt; 70mm)</a:t>
            </a:r>
            <a:endParaRPr kumimoji="0" lang="en-AU"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a:p>
            <a:pPr marL="228600" marR="0" lvl="0" indent="-228600" algn="l" defTabSz="914400" rtl="0" eaLnBrk="0" fontAlgn="base" latinLnBrk="0" hangingPunct="0">
              <a:lnSpc>
                <a:spcPct val="100000"/>
              </a:lnSpc>
              <a:spcBef>
                <a:spcPct val="0"/>
              </a:spcBef>
              <a:spcAft>
                <a:spcPts val="1200"/>
              </a:spcAft>
              <a:buClrTx/>
              <a:buSzTx/>
              <a:buFontTx/>
              <a:buNone/>
              <a:tabLst/>
              <a:defRPr/>
            </a:pPr>
            <a:endParaRPr kumimoji="0" lang="en-AU" altLang="en-US" sz="2400" b="0" i="0" u="none" strike="noStrike" kern="1200" cap="none" spc="0" normalizeH="0" baseline="0" noProof="0" dirty="0">
              <a:ln>
                <a:noFill/>
              </a:ln>
              <a:solidFill>
                <a:srgbClr val="0061E8"/>
              </a:solidFill>
              <a:effectLst/>
              <a:uLnTx/>
              <a:uFillTx/>
              <a:latin typeface="Calibri" panose="020F050202020403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D51FBA8B-0F83-E38F-0DEA-D07FBC66C312}"/>
              </a:ext>
            </a:extLst>
          </p:cNvPr>
          <p:cNvSpPr txBox="1"/>
          <p:nvPr/>
        </p:nvSpPr>
        <p:spPr>
          <a:xfrm>
            <a:off x="7280989" y="6334780"/>
            <a:ext cx="186301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FF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REFERENCE</a:t>
            </a:r>
          </a:p>
        </p:txBody>
      </p:sp>
    </p:spTree>
    <p:extLst>
      <p:ext uri="{BB962C8B-B14F-4D97-AF65-F5344CB8AC3E}">
        <p14:creationId xmlns:p14="http://schemas.microsoft.com/office/powerpoint/2010/main" val="3002325359"/>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08B73-7FCD-B196-87EB-4BCF92A79F63}"/>
            </a:ext>
          </a:extLst>
        </p:cNvPr>
        <p:cNvGrpSpPr/>
        <p:nvPr/>
      </p:nvGrpSpPr>
      <p:grpSpPr>
        <a:xfrm>
          <a:off x="0" y="0"/>
          <a:ext cx="0" cy="0"/>
          <a:chOff x="0" y="0"/>
          <a:chExt cx="0" cy="0"/>
        </a:xfrm>
      </p:grpSpPr>
      <p:sp>
        <p:nvSpPr>
          <p:cNvPr id="550914" name="Date Placeholder 3">
            <a:extLst>
              <a:ext uri="{FF2B5EF4-FFF2-40B4-BE49-F238E27FC236}">
                <a16:creationId xmlns:a16="http://schemas.microsoft.com/office/drawing/2014/main" id="{FB84C717-E18A-9566-97FE-FED7E851B426}"/>
              </a:ext>
            </a:extLst>
          </p:cNvPr>
          <p:cNvSpPr txBox="1">
            <a:spLocks noChangeArrowheads="1"/>
          </p:cNvSpPr>
          <p:nvPr/>
        </p:nvSpPr>
        <p:spPr bwMode="auto">
          <a:xfrm>
            <a:off x="381000" y="6356350"/>
            <a:ext cx="21526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Georgia" panose="02040502050405020303" pitchFamily="18" charset="0"/>
              </a:defRPr>
            </a:lvl1pPr>
            <a:lvl2pPr marL="742950" indent="-285750" defTabSz="457200">
              <a:defRPr sz="2400">
                <a:solidFill>
                  <a:schemeClr val="tx1"/>
                </a:solidFill>
                <a:latin typeface="Georgia" panose="02040502050405020303" pitchFamily="18" charset="0"/>
              </a:defRPr>
            </a:lvl2pPr>
            <a:lvl3pPr marL="1143000" indent="-228600" defTabSz="457200">
              <a:defRPr sz="2400">
                <a:solidFill>
                  <a:schemeClr val="tx1"/>
                </a:solidFill>
                <a:latin typeface="Georgia" panose="02040502050405020303" pitchFamily="18" charset="0"/>
              </a:defRPr>
            </a:lvl3pPr>
            <a:lvl4pPr marL="1600200" indent="-228600" defTabSz="457200">
              <a:defRPr sz="2400">
                <a:solidFill>
                  <a:schemeClr val="tx1"/>
                </a:solidFill>
                <a:latin typeface="Georgia" panose="02040502050405020303" pitchFamily="18" charset="0"/>
              </a:defRPr>
            </a:lvl4pPr>
            <a:lvl5pPr marL="2057400" indent="-228600" defTabSz="457200">
              <a:defRPr sz="2400">
                <a:solidFill>
                  <a:schemeClr val="tx1"/>
                </a:solidFill>
                <a:latin typeface="Georgia" panose="02040502050405020303" pitchFamily="18" charset="0"/>
              </a:defRPr>
            </a:lvl5pPr>
            <a:lvl6pPr marL="2514600" indent="-228600" defTabSz="457200" eaLnBrk="0" fontAlgn="base" hangingPunct="0">
              <a:spcBef>
                <a:spcPct val="0"/>
              </a:spcBef>
              <a:spcAft>
                <a:spcPct val="0"/>
              </a:spcAft>
              <a:defRPr sz="2400">
                <a:solidFill>
                  <a:schemeClr val="tx1"/>
                </a:solidFill>
                <a:latin typeface="Georgia" panose="02040502050405020303" pitchFamily="18" charset="0"/>
              </a:defRPr>
            </a:lvl6pPr>
            <a:lvl7pPr marL="2971800" indent="-228600" defTabSz="457200" eaLnBrk="0" fontAlgn="base" hangingPunct="0">
              <a:spcBef>
                <a:spcPct val="0"/>
              </a:spcBef>
              <a:spcAft>
                <a:spcPct val="0"/>
              </a:spcAft>
              <a:defRPr sz="2400">
                <a:solidFill>
                  <a:schemeClr val="tx1"/>
                </a:solidFill>
                <a:latin typeface="Georgia" panose="02040502050405020303" pitchFamily="18" charset="0"/>
              </a:defRPr>
            </a:lvl7pPr>
            <a:lvl8pPr marL="3429000" indent="-228600" defTabSz="457200" eaLnBrk="0" fontAlgn="base" hangingPunct="0">
              <a:spcBef>
                <a:spcPct val="0"/>
              </a:spcBef>
              <a:spcAft>
                <a:spcPct val="0"/>
              </a:spcAft>
              <a:defRPr sz="2400">
                <a:solidFill>
                  <a:schemeClr val="tx1"/>
                </a:solidFill>
                <a:latin typeface="Georgia" panose="02040502050405020303" pitchFamily="18" charset="0"/>
              </a:defRPr>
            </a:lvl8pPr>
            <a:lvl9pPr marL="3886200" indent="-228600" defTabSz="457200" eaLnBrk="0" fontAlgn="base" hangingPunct="0">
              <a:spcBef>
                <a:spcPct val="0"/>
              </a:spcBef>
              <a:spcAft>
                <a:spcPct val="0"/>
              </a:spcAft>
              <a:defRPr sz="2400">
                <a:solidFill>
                  <a:schemeClr val="tx1"/>
                </a:solidFill>
                <a:latin typeface="Georgia" panose="02040502050405020303"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2461E5"/>
                </a:solidFill>
                <a:effectLst/>
                <a:uLnTx/>
                <a:uFillTx/>
                <a:latin typeface="Arial" panose="020B0604020202020204" pitchFamily="34" charset="0"/>
                <a:ea typeface="+mn-ea"/>
                <a:cs typeface="Arial" panose="020B0604020202020204" pitchFamily="34" charset="0"/>
              </a:rPr>
              <a:t>The Bureau of Meteorology</a:t>
            </a:r>
          </a:p>
        </p:txBody>
      </p:sp>
      <p:sp>
        <p:nvSpPr>
          <p:cNvPr id="550915" name="Title 1">
            <a:extLst>
              <a:ext uri="{FF2B5EF4-FFF2-40B4-BE49-F238E27FC236}">
                <a16:creationId xmlns:a16="http://schemas.microsoft.com/office/drawing/2014/main" id="{E1400708-206D-14BD-1E99-9923954319F4}"/>
              </a:ext>
            </a:extLst>
          </p:cNvPr>
          <p:cNvSpPr txBox="1">
            <a:spLocks noChangeArrowheads="1"/>
          </p:cNvSpPr>
          <p:nvPr/>
        </p:nvSpPr>
        <p:spPr bwMode="auto">
          <a:xfrm>
            <a:off x="352425" y="533400"/>
            <a:ext cx="84169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eorgia" panose="02040502050405020303" pitchFamily="18" charset="0"/>
              </a:defRPr>
            </a:lvl1pPr>
            <a:lvl2pPr marL="742950" indent="-285750">
              <a:defRPr sz="2400">
                <a:solidFill>
                  <a:schemeClr val="tx1"/>
                </a:solidFill>
                <a:latin typeface="Georgia" panose="02040502050405020303" pitchFamily="18" charset="0"/>
              </a:defRPr>
            </a:lvl2pPr>
            <a:lvl3pPr marL="1143000" indent="-228600">
              <a:defRPr sz="2400">
                <a:solidFill>
                  <a:schemeClr val="tx1"/>
                </a:solidFill>
                <a:latin typeface="Georgia" panose="02040502050405020303" pitchFamily="18" charset="0"/>
              </a:defRPr>
            </a:lvl3pPr>
            <a:lvl4pPr marL="1600200" indent="-228600">
              <a:defRPr sz="2400">
                <a:solidFill>
                  <a:schemeClr val="tx1"/>
                </a:solidFill>
                <a:latin typeface="Georgia" panose="02040502050405020303" pitchFamily="18" charset="0"/>
              </a:defRPr>
            </a:lvl4pPr>
            <a:lvl5pPr marL="2057400" indent="-228600">
              <a:defRPr sz="2400">
                <a:solidFill>
                  <a:schemeClr val="tx1"/>
                </a:solidFill>
                <a:latin typeface="Georgia" panose="02040502050405020303" pitchFamily="18" charset="0"/>
              </a:defRPr>
            </a:lvl5pPr>
            <a:lvl6pPr marL="2514600" indent="-228600" eaLnBrk="0" fontAlgn="base" hangingPunct="0">
              <a:spcBef>
                <a:spcPct val="0"/>
              </a:spcBef>
              <a:spcAft>
                <a:spcPct val="0"/>
              </a:spcAft>
              <a:defRPr sz="2400">
                <a:solidFill>
                  <a:schemeClr val="tx1"/>
                </a:solidFill>
                <a:latin typeface="Georgia" panose="02040502050405020303" pitchFamily="18" charset="0"/>
              </a:defRPr>
            </a:lvl6pPr>
            <a:lvl7pPr marL="2971800" indent="-228600" eaLnBrk="0" fontAlgn="base" hangingPunct="0">
              <a:spcBef>
                <a:spcPct val="0"/>
              </a:spcBef>
              <a:spcAft>
                <a:spcPct val="0"/>
              </a:spcAft>
              <a:defRPr sz="2400">
                <a:solidFill>
                  <a:schemeClr val="tx1"/>
                </a:solidFill>
                <a:latin typeface="Georgia" panose="02040502050405020303" pitchFamily="18" charset="0"/>
              </a:defRPr>
            </a:lvl7pPr>
            <a:lvl8pPr marL="3429000" indent="-228600" eaLnBrk="0" fontAlgn="base" hangingPunct="0">
              <a:spcBef>
                <a:spcPct val="0"/>
              </a:spcBef>
              <a:spcAft>
                <a:spcPct val="0"/>
              </a:spcAft>
              <a:defRPr sz="2400">
                <a:solidFill>
                  <a:schemeClr val="tx1"/>
                </a:solidFill>
                <a:latin typeface="Georgia" panose="02040502050405020303" pitchFamily="18" charset="0"/>
              </a:defRPr>
            </a:lvl8pPr>
            <a:lvl9pPr marL="3886200" indent="-228600" eaLnBrk="0" fontAlgn="base" hangingPunct="0">
              <a:spcBef>
                <a:spcPct val="0"/>
              </a:spcBef>
              <a:spcAft>
                <a:spcPct val="0"/>
              </a:spcAft>
              <a:defRPr sz="2400">
                <a:solidFill>
                  <a:schemeClr val="tx1"/>
                </a:solidFill>
                <a:latin typeface="Georgia" panose="02040502050405020303" pitchFamily="18"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AU" altLang="en-US" sz="2500" b="1" i="0" u="none" strike="noStrike" kern="1200" cap="none" spc="0" normalizeH="0" baseline="0" noProof="0" dirty="0">
                <a:ln>
                  <a:noFill/>
                </a:ln>
                <a:solidFill>
                  <a:srgbClr val="2461E5"/>
                </a:solidFill>
                <a:effectLst/>
                <a:uLnTx/>
                <a:uFillTx/>
                <a:latin typeface="Calibri" panose="020F0502020204030204" pitchFamily="34" charset="0"/>
                <a:ea typeface="+mn-ea"/>
                <a:cs typeface="Calibri" panose="020F0502020204030204" pitchFamily="34" charset="0"/>
              </a:rPr>
              <a:t>Content</a:t>
            </a:r>
            <a:endParaRPr kumimoji="0" lang="en-US" altLang="en-US" sz="2500" b="1" i="0" u="none" strike="noStrike" kern="1200" cap="none" spc="0" normalizeH="0" baseline="0" noProof="0" dirty="0">
              <a:ln>
                <a:noFill/>
              </a:ln>
              <a:solidFill>
                <a:srgbClr val="2461E5"/>
              </a:solidFill>
              <a:effectLst/>
              <a:uLnTx/>
              <a:uFillTx/>
              <a:latin typeface="Calibri" panose="020F0502020204030204" pitchFamily="34" charset="0"/>
              <a:ea typeface="+mn-ea"/>
              <a:cs typeface="Calibri" panose="020F0502020204030204" pitchFamily="34" charset="0"/>
            </a:endParaRPr>
          </a:p>
        </p:txBody>
      </p:sp>
      <p:sp>
        <p:nvSpPr>
          <p:cNvPr id="540676" name="TextBox 1">
            <a:extLst>
              <a:ext uri="{FF2B5EF4-FFF2-40B4-BE49-F238E27FC236}">
                <a16:creationId xmlns:a16="http://schemas.microsoft.com/office/drawing/2014/main" id="{74FBB88B-82FB-F94C-B87C-36AC1E2B956B}"/>
              </a:ext>
            </a:extLst>
          </p:cNvPr>
          <p:cNvSpPr txBox="1">
            <a:spLocks noChangeArrowheads="1"/>
          </p:cNvSpPr>
          <p:nvPr/>
        </p:nvSpPr>
        <p:spPr bwMode="auto">
          <a:xfrm>
            <a:off x="904875" y="860425"/>
            <a:ext cx="7632733" cy="524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Georgia" panose="02040502050405020303" pitchFamily="18" charset="0"/>
              </a:defRPr>
            </a:lvl1pPr>
            <a:lvl2pPr marL="800100" indent="-342900">
              <a:defRPr sz="2400">
                <a:solidFill>
                  <a:schemeClr val="tx1"/>
                </a:solidFill>
                <a:latin typeface="Georgia" panose="02040502050405020303" pitchFamily="18" charset="0"/>
              </a:defRPr>
            </a:lvl2pPr>
            <a:lvl3pPr marL="1143000" indent="-228600">
              <a:defRPr sz="2400">
                <a:solidFill>
                  <a:schemeClr val="tx1"/>
                </a:solidFill>
                <a:latin typeface="Georgia" panose="02040502050405020303" pitchFamily="18" charset="0"/>
              </a:defRPr>
            </a:lvl3pPr>
            <a:lvl4pPr marL="1600200" indent="-228600">
              <a:defRPr sz="2400">
                <a:solidFill>
                  <a:schemeClr val="tx1"/>
                </a:solidFill>
                <a:latin typeface="Georgia" panose="02040502050405020303" pitchFamily="18" charset="0"/>
              </a:defRPr>
            </a:lvl4pPr>
            <a:lvl5pPr marL="2057400" indent="-228600">
              <a:defRPr sz="2400">
                <a:solidFill>
                  <a:schemeClr val="tx1"/>
                </a:solidFill>
                <a:latin typeface="Georgia" panose="02040502050405020303" pitchFamily="18" charset="0"/>
              </a:defRPr>
            </a:lvl5pPr>
            <a:lvl6pPr marL="2514600" indent="-228600" eaLnBrk="0" fontAlgn="base" hangingPunct="0">
              <a:spcBef>
                <a:spcPct val="0"/>
              </a:spcBef>
              <a:spcAft>
                <a:spcPct val="0"/>
              </a:spcAft>
              <a:defRPr sz="2400">
                <a:solidFill>
                  <a:schemeClr val="tx1"/>
                </a:solidFill>
                <a:latin typeface="Georgia" panose="02040502050405020303" pitchFamily="18" charset="0"/>
              </a:defRPr>
            </a:lvl6pPr>
            <a:lvl7pPr marL="2971800" indent="-228600" eaLnBrk="0" fontAlgn="base" hangingPunct="0">
              <a:spcBef>
                <a:spcPct val="0"/>
              </a:spcBef>
              <a:spcAft>
                <a:spcPct val="0"/>
              </a:spcAft>
              <a:defRPr sz="2400">
                <a:solidFill>
                  <a:schemeClr val="tx1"/>
                </a:solidFill>
                <a:latin typeface="Georgia" panose="02040502050405020303" pitchFamily="18" charset="0"/>
              </a:defRPr>
            </a:lvl7pPr>
            <a:lvl8pPr marL="3429000" indent="-228600" eaLnBrk="0" fontAlgn="base" hangingPunct="0">
              <a:spcBef>
                <a:spcPct val="0"/>
              </a:spcBef>
              <a:spcAft>
                <a:spcPct val="0"/>
              </a:spcAft>
              <a:defRPr sz="2400">
                <a:solidFill>
                  <a:schemeClr val="tx1"/>
                </a:solidFill>
                <a:latin typeface="Georgia" panose="02040502050405020303" pitchFamily="18" charset="0"/>
              </a:defRPr>
            </a:lvl8pPr>
            <a:lvl9pPr marL="3886200" indent="-228600" eaLnBrk="0" fontAlgn="base" hangingPunct="0">
              <a:spcBef>
                <a:spcPct val="0"/>
              </a:spcBef>
              <a:spcAft>
                <a:spcPct val="0"/>
              </a:spcAft>
              <a:defRPr sz="2400">
                <a:solidFill>
                  <a:schemeClr val="tx1"/>
                </a:solidFill>
                <a:latin typeface="Georgia" panose="02040502050405020303" pitchFamily="18" charset="0"/>
              </a:defRPr>
            </a:lvl9pPr>
          </a:lstStyle>
          <a:p>
            <a:pPr marL="457200" marR="0" lvl="0" indent="-457200" algn="l" defTabSz="914400" rtl="0" eaLnBrk="0" fontAlgn="base" latinLnBrk="0" hangingPunct="0">
              <a:lnSpc>
                <a:spcPct val="100000"/>
              </a:lnSpc>
              <a:spcBef>
                <a:spcPts val="600"/>
              </a:spcBef>
              <a:spcAft>
                <a:spcPct val="0"/>
              </a:spcAft>
              <a:buClrTx/>
              <a:buSzTx/>
              <a:buFont typeface="+mj-lt"/>
              <a:buAutoNum type="arabicPeriod"/>
              <a:tabLst/>
              <a:defRPr/>
            </a:pPr>
            <a:r>
              <a:rPr kumimoji="0" lang="en-AU" sz="2000" b="1"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What happened</a:t>
            </a:r>
          </a:p>
          <a:p>
            <a:pPr marL="1028700" marR="0" lvl="1" indent="-571500" algn="l" defTabSz="914400" rtl="0" eaLnBrk="0" fontAlgn="base" latinLnBrk="0" hangingPunct="0">
              <a:lnSpc>
                <a:spcPct val="100000"/>
              </a:lnSpc>
              <a:spcBef>
                <a:spcPts val="600"/>
              </a:spcBef>
              <a:spcAft>
                <a:spcPct val="0"/>
              </a:spcAft>
              <a:buClrTx/>
              <a:buSzTx/>
              <a:buFont typeface="+mj-lt"/>
              <a:buAutoNum type="romanLcPeriod"/>
              <a:tabLst/>
              <a:defRPr/>
            </a:pPr>
            <a:r>
              <a:rPr kumimoji="0" lang="en-AU" sz="2000" b="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Impact of the event</a:t>
            </a:r>
          </a:p>
          <a:p>
            <a:pPr marL="1028700" marR="0" lvl="1" indent="-571500" algn="l" defTabSz="914400" rtl="0" eaLnBrk="0" fontAlgn="base" latinLnBrk="0" hangingPunct="0">
              <a:lnSpc>
                <a:spcPct val="100000"/>
              </a:lnSpc>
              <a:spcBef>
                <a:spcPts val="600"/>
              </a:spcBef>
              <a:spcAft>
                <a:spcPct val="0"/>
              </a:spcAft>
              <a:buClrTx/>
              <a:buSzTx/>
              <a:buFont typeface="+mj-lt"/>
              <a:buAutoNum type="romanLcPeriod"/>
              <a:tabLst/>
              <a:defRPr/>
            </a:pPr>
            <a:r>
              <a:rPr kumimoji="0" lang="en-AU" sz="2000" b="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Observations</a:t>
            </a:r>
          </a:p>
          <a:p>
            <a:pPr marL="1028700" marR="0" lvl="1" indent="-571500" algn="l" defTabSz="914400" rtl="0" eaLnBrk="0" fontAlgn="base" latinLnBrk="0" hangingPunct="0">
              <a:lnSpc>
                <a:spcPct val="100000"/>
              </a:lnSpc>
              <a:spcBef>
                <a:spcPts val="600"/>
              </a:spcBef>
              <a:spcAft>
                <a:spcPct val="0"/>
              </a:spcAft>
              <a:buClrTx/>
              <a:buSzTx/>
              <a:buFont typeface="+mj-lt"/>
              <a:buAutoNum type="romanLcPeriod"/>
              <a:tabLst/>
              <a:defRPr/>
            </a:pPr>
            <a:r>
              <a:rPr kumimoji="0" lang="en-AU" sz="2000" b="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Climatology</a:t>
            </a:r>
          </a:p>
          <a:p>
            <a:pPr marL="457200" marR="0" lvl="1" indent="0" algn="l" defTabSz="914400" rtl="0" eaLnBrk="0" fontAlgn="base" latinLnBrk="0" hangingPunct="0">
              <a:lnSpc>
                <a:spcPct val="100000"/>
              </a:lnSpc>
              <a:spcBef>
                <a:spcPts val="600"/>
              </a:spcBef>
              <a:spcAft>
                <a:spcPct val="0"/>
              </a:spcAft>
              <a:buClrTx/>
              <a:buSzTx/>
              <a:buFontTx/>
              <a:buNone/>
              <a:tabLst/>
              <a:defRPr/>
            </a:pPr>
            <a:endParaRPr kumimoji="0" lang="en-AU" sz="2000" b="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base" latinLnBrk="0" hangingPunct="1">
              <a:lnSpc>
                <a:spcPct val="100000"/>
              </a:lnSpc>
              <a:spcBef>
                <a:spcPct val="0"/>
              </a:spcBef>
              <a:spcAft>
                <a:spcPts val="600"/>
              </a:spcAft>
              <a:buClrTx/>
              <a:buSzTx/>
              <a:buFont typeface="Arial" panose="020B0604020202020204" pitchFamily="34" charset="0"/>
              <a:buAutoNum type="arabicPeriod"/>
              <a:tabLst/>
              <a:defRPr/>
            </a:pPr>
            <a:r>
              <a:rPr kumimoji="0" lang="en-AU" altLang="en-US" sz="2000" b="1" i="0" u="none" strike="noStrike" kern="1200" cap="none" spc="0" normalizeH="0" baseline="0" noProof="0" dirty="0">
                <a:ln>
                  <a:noFill/>
                </a:ln>
                <a:solidFill>
                  <a:srgbClr val="FF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Why did the event occur?</a:t>
            </a:r>
          </a:p>
          <a:p>
            <a:pPr marL="971550" marR="0" lvl="1" indent="-514350" algn="l" defTabSz="914400" rtl="0" eaLnBrk="1" fontAlgn="base" latinLnBrk="0" hangingPunct="1">
              <a:lnSpc>
                <a:spcPct val="100000"/>
              </a:lnSpc>
              <a:spcBef>
                <a:spcPct val="0"/>
              </a:spcBef>
              <a:spcAft>
                <a:spcPts val="600"/>
              </a:spcAft>
              <a:buClrTx/>
              <a:buSzTx/>
              <a:buFont typeface="+mj-lt"/>
              <a:buAutoNum type="romanLcPeriod"/>
              <a:tabLst/>
              <a:defRPr/>
            </a:pPr>
            <a:r>
              <a:rPr kumimoji="0" lang="en-AU" altLang="en-US" sz="2000" b="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Climate Drivers and Tropical Waves</a:t>
            </a:r>
          </a:p>
          <a:p>
            <a:pPr marL="971550" marR="0" lvl="1" indent="-514350" algn="l" defTabSz="914400" rtl="0" eaLnBrk="1" fontAlgn="base" latinLnBrk="0" hangingPunct="1">
              <a:lnSpc>
                <a:spcPct val="100000"/>
              </a:lnSpc>
              <a:spcBef>
                <a:spcPct val="0"/>
              </a:spcBef>
              <a:spcAft>
                <a:spcPts val="600"/>
              </a:spcAft>
              <a:buClrTx/>
              <a:buSzTx/>
              <a:buFont typeface="+mj-lt"/>
              <a:buAutoNum type="romanLcPeriod"/>
              <a:tabLst/>
              <a:defRPr/>
            </a:pPr>
            <a:r>
              <a:rPr kumimoji="0" lang="en-AU" altLang="en-US" sz="2000" b="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Satellite imagery and identifying the Drivers of the Weather</a:t>
            </a:r>
          </a:p>
          <a:p>
            <a:pPr marL="971550" marR="0" lvl="1" indent="-514350" algn="l" defTabSz="914400" rtl="0" eaLnBrk="1" fontAlgn="base" latinLnBrk="0" hangingPunct="1">
              <a:lnSpc>
                <a:spcPct val="100000"/>
              </a:lnSpc>
              <a:spcBef>
                <a:spcPct val="0"/>
              </a:spcBef>
              <a:spcAft>
                <a:spcPts val="600"/>
              </a:spcAft>
              <a:buClrTx/>
              <a:buSzTx/>
              <a:buFont typeface="+mj-lt"/>
              <a:buAutoNum type="romanLcPeriod"/>
              <a:tabLst/>
              <a:defRPr/>
            </a:pPr>
            <a:r>
              <a:rPr kumimoji="0" lang="en-AU" altLang="en-US" sz="2000" b="1" i="0" u="none" strike="noStrike" kern="1200" cap="none" spc="0" normalizeH="0" baseline="0" noProof="0" dirty="0">
                <a:ln>
                  <a:noFill/>
                </a:ln>
                <a:solidFill>
                  <a:srgbClr val="FF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Evolution of the event (satellite imagery, RADAR and lightning data, surface and upper air observations).</a:t>
            </a:r>
          </a:p>
          <a:p>
            <a:pPr marL="457200" marR="0" lvl="1" indent="0" algn="l" defTabSz="914400" rtl="0" eaLnBrk="1" fontAlgn="base" latinLnBrk="0" hangingPunct="1">
              <a:lnSpc>
                <a:spcPct val="100000"/>
              </a:lnSpc>
              <a:spcBef>
                <a:spcPct val="0"/>
              </a:spcBef>
              <a:spcAft>
                <a:spcPts val="600"/>
              </a:spcAft>
              <a:buClrTx/>
              <a:buSzTx/>
              <a:buFontTx/>
              <a:buNone/>
              <a:tabLst/>
              <a:defRPr/>
            </a:pPr>
            <a:endParaRPr kumimoji="0" lang="en-AU" altLang="en-US" sz="2000" b="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base" latinLnBrk="0" hangingPunct="1">
              <a:lnSpc>
                <a:spcPct val="100000"/>
              </a:lnSpc>
              <a:spcBef>
                <a:spcPct val="0"/>
              </a:spcBef>
              <a:spcAft>
                <a:spcPts val="600"/>
              </a:spcAft>
              <a:buClrTx/>
              <a:buSzTx/>
              <a:buFont typeface="Arial" panose="020B0604020202020204" pitchFamily="34" charset="0"/>
              <a:buAutoNum type="arabicPeriod"/>
              <a:tabLst/>
              <a:defRPr/>
            </a:pPr>
            <a:r>
              <a:rPr kumimoji="0" lang="en-AU" altLang="en-US" sz="2000" b="1"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Performance of NWP in anticipating the event. </a:t>
            </a:r>
          </a:p>
          <a:p>
            <a:pPr marL="971550" lvl="1" indent="-514350" defTabSz="914400" fontAlgn="base">
              <a:spcBef>
                <a:spcPct val="0"/>
              </a:spcBef>
              <a:spcAft>
                <a:spcPts val="600"/>
              </a:spcAft>
              <a:buFont typeface="+mj-lt"/>
              <a:buAutoNum type="romanLcPeriod"/>
              <a:defRPr/>
            </a:pPr>
            <a:r>
              <a:rPr lang="en-AU" altLang="en-US" sz="2000" dirty="0">
                <a:solidFill>
                  <a:srgbClr val="0061E8"/>
                </a:solidFill>
                <a:latin typeface="Calibri" panose="020F0502020204030204" pitchFamily="34" charset="0"/>
                <a:ea typeface="Calibri" panose="020F0502020204030204" pitchFamily="34" charset="0"/>
                <a:cs typeface="Calibri" panose="020F0502020204030204" pitchFamily="34" charset="0"/>
              </a:rPr>
              <a:t>Eng Hong and Justin to provide input</a:t>
            </a:r>
          </a:p>
          <a:p>
            <a:pPr marL="342900" marR="0" lvl="0" indent="-342900" algn="l" defTabSz="914400" rtl="0" eaLnBrk="1" fontAlgn="base" latinLnBrk="0" hangingPunct="1">
              <a:lnSpc>
                <a:spcPct val="100000"/>
              </a:lnSpc>
              <a:spcBef>
                <a:spcPct val="0"/>
              </a:spcBef>
              <a:spcAft>
                <a:spcPts val="600"/>
              </a:spcAft>
              <a:buClrTx/>
              <a:buSzTx/>
              <a:buFont typeface="Arial" panose="020B0604020202020204" pitchFamily="34" charset="0"/>
              <a:buAutoNum type="arabicPeriod"/>
              <a:tabLst/>
              <a:defRPr/>
            </a:pPr>
            <a:r>
              <a:rPr kumimoji="0" lang="en-AU" altLang="en-US" sz="2000" b="1"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Summary</a:t>
            </a:r>
          </a:p>
        </p:txBody>
      </p:sp>
    </p:spTree>
    <p:extLst>
      <p:ext uri="{BB962C8B-B14F-4D97-AF65-F5344CB8AC3E}">
        <p14:creationId xmlns:p14="http://schemas.microsoft.com/office/powerpoint/2010/main" val="37950312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B79EC-84D9-7CBE-6699-26E402DCE36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5193672-63BB-5CAC-B538-18FE22B77238}"/>
              </a:ext>
            </a:extLst>
          </p:cNvPr>
          <p:cNvSpPr>
            <a:spLocks noGrp="1"/>
          </p:cNvSpPr>
          <p:nvPr>
            <p:ph type="title"/>
          </p:nvPr>
        </p:nvSpPr>
        <p:spPr>
          <a:xfrm>
            <a:off x="1" y="425885"/>
            <a:ext cx="9144000" cy="1040965"/>
          </a:xfrm>
        </p:spPr>
        <p:txBody>
          <a:bodyPr/>
          <a:lstStyle/>
          <a:p>
            <a:pPr algn="ctr"/>
            <a:r>
              <a:rPr lang="en-AU" dirty="0">
                <a:solidFill>
                  <a:srgbClr val="FF0000"/>
                </a:solidFill>
                <a:highlight>
                  <a:srgbClr val="FFFF00"/>
                </a:highlight>
                <a:latin typeface="Calibri" panose="020F0502020204030204" pitchFamily="34" charset="0"/>
                <a:cs typeface="Calibri" panose="020F0502020204030204" pitchFamily="34" charset="0"/>
              </a:rPr>
              <a:t>Animation 2: </a:t>
            </a:r>
            <a:r>
              <a:rPr lang="en-AU" dirty="0">
                <a:latin typeface="Calibri" panose="020F0502020204030204" pitchFamily="34" charset="0"/>
                <a:cs typeface="Calibri" panose="020F0502020204030204" pitchFamily="34" charset="0"/>
              </a:rPr>
              <a:t>Singapore Heavy Rainfall Event 14</a:t>
            </a:r>
            <a:r>
              <a:rPr lang="en-AU" baseline="30000" dirty="0">
                <a:latin typeface="Calibri" panose="020F0502020204030204" pitchFamily="34" charset="0"/>
                <a:cs typeface="Calibri" panose="020F0502020204030204" pitchFamily="34" charset="0"/>
              </a:rPr>
              <a:t>th</a:t>
            </a:r>
            <a:r>
              <a:rPr lang="en-AU" dirty="0">
                <a:latin typeface="Calibri" panose="020F0502020204030204" pitchFamily="34" charset="0"/>
                <a:cs typeface="Calibri" panose="020F0502020204030204" pitchFamily="34" charset="0"/>
              </a:rPr>
              <a:t> October 2024 </a:t>
            </a:r>
            <a:br>
              <a:rPr lang="en-AU" dirty="0">
                <a:latin typeface="Calibri" panose="020F0502020204030204" pitchFamily="34" charset="0"/>
                <a:cs typeface="Calibri" panose="020F0502020204030204" pitchFamily="34" charset="0"/>
              </a:rPr>
            </a:br>
            <a:r>
              <a:rPr lang="en-AU" sz="2000" b="0" dirty="0">
                <a:latin typeface="Calibri" panose="020F0502020204030204" pitchFamily="34" charset="0"/>
                <a:cs typeface="Calibri" panose="020F0502020204030204" pitchFamily="34" charset="0"/>
              </a:rPr>
              <a:t>Enhanced Himawari-9 Band 13 and Singapore RADAR</a:t>
            </a:r>
            <a:br>
              <a:rPr lang="en-AU" sz="2000" b="0" dirty="0">
                <a:latin typeface="Calibri" panose="020F0502020204030204" pitchFamily="34" charset="0"/>
                <a:cs typeface="Calibri" panose="020F0502020204030204" pitchFamily="34" charset="0"/>
              </a:rPr>
            </a:b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t>1900UTC 13</a:t>
            </a:r>
            <a:r>
              <a:rPr kumimoji="0" lang="en-AU" sz="2000" b="0" i="0" u="none" strike="noStrike" kern="1200" cap="none" spc="0" normalizeH="0" baseline="30000" noProof="0" dirty="0">
                <a:ln>
                  <a:noFill/>
                </a:ln>
                <a:solidFill>
                  <a:srgbClr val="2461E5"/>
                </a:solidFill>
                <a:effectLst/>
                <a:uLnTx/>
                <a:uFillTx/>
                <a:latin typeface="Calibri" panose="020F0502020204030204" pitchFamily="34" charset="0"/>
                <a:ea typeface="+mj-ea"/>
                <a:cs typeface="Calibri" panose="020F0502020204030204" pitchFamily="34" charset="0"/>
              </a:rPr>
              <a:t>th</a:t>
            </a: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t> to 0630UTC 14</a:t>
            </a:r>
            <a:r>
              <a:rPr kumimoji="0" lang="en-AU" sz="2000" b="0" i="0" u="none" strike="noStrike" kern="1200" cap="none" spc="0" normalizeH="0" baseline="30000" noProof="0" dirty="0">
                <a:ln>
                  <a:noFill/>
                </a:ln>
                <a:solidFill>
                  <a:srgbClr val="2461E5"/>
                </a:solidFill>
                <a:effectLst/>
                <a:uLnTx/>
                <a:uFillTx/>
                <a:latin typeface="Calibri" panose="020F0502020204030204" pitchFamily="34" charset="0"/>
                <a:ea typeface="+mj-ea"/>
                <a:cs typeface="Calibri" panose="020F0502020204030204" pitchFamily="34" charset="0"/>
              </a:rPr>
              <a:t>th</a:t>
            </a: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t> October</a:t>
            </a:r>
            <a:endParaRPr lang="en-AU" sz="2000" b="0"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1ECC4B80-D689-2CE3-9884-3B53348BF458}"/>
              </a:ext>
            </a:extLst>
          </p:cNvPr>
          <p:cNvSpPr txBox="1"/>
          <p:nvPr/>
        </p:nvSpPr>
        <p:spPr>
          <a:xfrm>
            <a:off x="894522" y="5526156"/>
            <a:ext cx="7573616" cy="276999"/>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animation courtesy CIRA / RAMMB and JMA                                       animation courtesy NEA Singapore</a:t>
            </a:r>
          </a:p>
        </p:txBody>
      </p:sp>
      <p:pic>
        <p:nvPicPr>
          <p:cNvPr id="5" name="Picture 4">
            <a:extLst>
              <a:ext uri="{FF2B5EF4-FFF2-40B4-BE49-F238E27FC236}">
                <a16:creationId xmlns:a16="http://schemas.microsoft.com/office/drawing/2014/main" id="{8B803717-62C5-E669-E5CB-C61A7D5D35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50" y="1400254"/>
            <a:ext cx="8143875" cy="4126049"/>
          </a:xfrm>
          <a:prstGeom prst="rect">
            <a:avLst/>
          </a:prstGeom>
        </p:spPr>
      </p:pic>
      <p:pic>
        <p:nvPicPr>
          <p:cNvPr id="2" name="Picture 1">
            <a:extLst>
              <a:ext uri="{FF2B5EF4-FFF2-40B4-BE49-F238E27FC236}">
                <a16:creationId xmlns:a16="http://schemas.microsoft.com/office/drawing/2014/main" id="{4D7F1ED1-EE1E-9EAC-0DE5-8579A16806FB}"/>
              </a:ext>
            </a:extLst>
          </p:cNvPr>
          <p:cNvPicPr>
            <a:picLocks noChangeAspect="1"/>
          </p:cNvPicPr>
          <p:nvPr/>
        </p:nvPicPr>
        <p:blipFill>
          <a:blip r:embed="rId4"/>
          <a:stretch>
            <a:fillRect/>
          </a:stretch>
        </p:blipFill>
        <p:spPr>
          <a:xfrm>
            <a:off x="4959626" y="5831246"/>
            <a:ext cx="2846895" cy="648865"/>
          </a:xfrm>
          <a:prstGeom prst="rect">
            <a:avLst/>
          </a:prstGeom>
        </p:spPr>
      </p:pic>
      <p:pic>
        <p:nvPicPr>
          <p:cNvPr id="6" name="Picture 6">
            <a:extLst>
              <a:ext uri="{FF2B5EF4-FFF2-40B4-BE49-F238E27FC236}">
                <a16:creationId xmlns:a16="http://schemas.microsoft.com/office/drawing/2014/main" id="{C6F63482-6C07-61E4-2980-41B6A98283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5" y="2882831"/>
            <a:ext cx="3460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a:extLst>
              <a:ext uri="{FF2B5EF4-FFF2-40B4-BE49-F238E27FC236}">
                <a16:creationId xmlns:a16="http://schemas.microsoft.com/office/drawing/2014/main" id="{AC232DE7-B323-B2E8-C326-59D30BF6E92C}"/>
              </a:ext>
            </a:extLst>
          </p:cNvPr>
          <p:cNvSpPr txBox="1"/>
          <p:nvPr/>
        </p:nvSpPr>
        <p:spPr>
          <a:xfrm>
            <a:off x="516835" y="1490869"/>
            <a:ext cx="3583102" cy="369332"/>
          </a:xfrm>
          <a:prstGeom prst="rect">
            <a:avLst/>
          </a:prstGeom>
          <a:noFill/>
        </p:spPr>
        <p:txBody>
          <a:bodyPr wrap="square" rtlCol="0">
            <a:spAutoFit/>
          </a:bodyPr>
          <a:lstStyle/>
          <a:p>
            <a:pPr algn="ctr"/>
            <a:r>
              <a:rPr lang="en-AU" dirty="0">
                <a:latin typeface="Calibri" panose="020F0502020204030204" pitchFamily="34" charset="0"/>
                <a:ea typeface="Calibri" panose="020F0502020204030204" pitchFamily="34" charset="0"/>
                <a:cs typeface="Calibri" panose="020F0502020204030204" pitchFamily="34" charset="0"/>
              </a:rPr>
              <a:t>Singapore Island in the circled area</a:t>
            </a:r>
          </a:p>
        </p:txBody>
      </p:sp>
    </p:spTree>
    <p:extLst>
      <p:ext uri="{BB962C8B-B14F-4D97-AF65-F5344CB8AC3E}">
        <p14:creationId xmlns:p14="http://schemas.microsoft.com/office/powerpoint/2010/main" val="269472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125CF-60B6-35BD-8EC2-7B7C8F994CB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60CEBCD-C55E-F158-4E76-91D3F66ED265}"/>
              </a:ext>
            </a:extLst>
          </p:cNvPr>
          <p:cNvPicPr>
            <a:picLocks noChangeAspect="1"/>
          </p:cNvPicPr>
          <p:nvPr/>
        </p:nvPicPr>
        <p:blipFill>
          <a:blip r:embed="rId2"/>
          <a:stretch>
            <a:fillRect/>
          </a:stretch>
        </p:blipFill>
        <p:spPr>
          <a:xfrm>
            <a:off x="0" y="1188454"/>
            <a:ext cx="9144000" cy="4659997"/>
          </a:xfrm>
          <a:prstGeom prst="rect">
            <a:avLst/>
          </a:prstGeom>
        </p:spPr>
      </p:pic>
      <p:sp>
        <p:nvSpPr>
          <p:cNvPr id="9" name="Title 2">
            <a:extLst>
              <a:ext uri="{FF2B5EF4-FFF2-40B4-BE49-F238E27FC236}">
                <a16:creationId xmlns:a16="http://schemas.microsoft.com/office/drawing/2014/main" id="{4A57D43D-F26B-6852-C620-04EEAE07451E}"/>
              </a:ext>
            </a:extLst>
          </p:cNvPr>
          <p:cNvSpPr>
            <a:spLocks noGrp="1"/>
          </p:cNvSpPr>
          <p:nvPr>
            <p:ph type="title"/>
          </p:nvPr>
        </p:nvSpPr>
        <p:spPr>
          <a:xfrm>
            <a:off x="1" y="425885"/>
            <a:ext cx="9144000" cy="751065"/>
          </a:xfrm>
        </p:spPr>
        <p:txBody>
          <a:bodyPr/>
          <a:lstStyle/>
          <a:p>
            <a:pPr algn="ctr"/>
            <a:r>
              <a:rPr lang="en-AU" dirty="0">
                <a:latin typeface="Calibri" panose="020F0502020204030204" pitchFamily="34" charset="0"/>
                <a:cs typeface="Calibri" panose="020F0502020204030204" pitchFamily="34" charset="0"/>
              </a:rPr>
              <a:t>Singapore Heavy Rainfall Event 14</a:t>
            </a:r>
            <a:r>
              <a:rPr lang="en-AU" baseline="30000" dirty="0">
                <a:latin typeface="Calibri" panose="020F0502020204030204" pitchFamily="34" charset="0"/>
                <a:cs typeface="Calibri" panose="020F0502020204030204" pitchFamily="34" charset="0"/>
              </a:rPr>
              <a:t>th</a:t>
            </a:r>
            <a:r>
              <a:rPr lang="en-AU" dirty="0">
                <a:latin typeface="Calibri" panose="020F0502020204030204" pitchFamily="34" charset="0"/>
                <a:cs typeface="Calibri" panose="020F0502020204030204" pitchFamily="34" charset="0"/>
              </a:rPr>
              <a:t> October 2024 </a:t>
            </a:r>
            <a:br>
              <a:rPr lang="en-AU" dirty="0">
                <a:latin typeface="Calibri" panose="020F0502020204030204" pitchFamily="34" charset="0"/>
                <a:cs typeface="Calibri" panose="020F0502020204030204" pitchFamily="34" charset="0"/>
              </a:rPr>
            </a:br>
            <a:r>
              <a:rPr lang="en-AU" sz="2000" b="0" dirty="0">
                <a:latin typeface="Calibri" panose="020F0502020204030204" pitchFamily="34" charset="0"/>
                <a:cs typeface="Calibri" panose="020F0502020204030204" pitchFamily="34" charset="0"/>
              </a:rPr>
              <a:t>Enhanced Himawari-9 Band 13 and Singapore RADAR </a:t>
            </a:r>
            <a:r>
              <a:rPr lang="en-AU" sz="2000" b="0" dirty="0">
                <a:solidFill>
                  <a:srgbClr val="2461E5"/>
                </a:solidFill>
                <a:latin typeface="Calibri" panose="020F0502020204030204" pitchFamily="34" charset="0"/>
                <a:cs typeface="Calibri" panose="020F0502020204030204" pitchFamily="34" charset="0"/>
              </a:rPr>
              <a:t>20</a:t>
            </a: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t>00UTC 13</a:t>
            </a:r>
            <a:r>
              <a:rPr kumimoji="0" lang="en-AU" sz="2000" b="0" i="0" u="none" strike="noStrike" kern="1200" cap="none" spc="0" normalizeH="0" baseline="30000" noProof="0" dirty="0">
                <a:ln>
                  <a:noFill/>
                </a:ln>
                <a:solidFill>
                  <a:srgbClr val="2461E5"/>
                </a:solidFill>
                <a:effectLst/>
                <a:uLnTx/>
                <a:uFillTx/>
                <a:latin typeface="Calibri" panose="020F0502020204030204" pitchFamily="34" charset="0"/>
                <a:ea typeface="+mj-ea"/>
                <a:cs typeface="Calibri" panose="020F0502020204030204" pitchFamily="34" charset="0"/>
              </a:rPr>
              <a:t>th</a:t>
            </a: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t> October</a:t>
            </a:r>
            <a:endParaRPr lang="en-AU" sz="2000" b="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C4D68917-4E2B-8FD6-0116-C92B954346A7}"/>
              </a:ext>
            </a:extLst>
          </p:cNvPr>
          <p:cNvSpPr txBox="1"/>
          <p:nvPr/>
        </p:nvSpPr>
        <p:spPr>
          <a:xfrm>
            <a:off x="0" y="5879242"/>
            <a:ext cx="9144000" cy="276999"/>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image courtesy CIRA / RAMMB and JMA                                                                       image courtesy NEA Singapore</a:t>
            </a:r>
          </a:p>
        </p:txBody>
      </p:sp>
      <p:pic>
        <p:nvPicPr>
          <p:cNvPr id="11" name="Picture 10">
            <a:extLst>
              <a:ext uri="{FF2B5EF4-FFF2-40B4-BE49-F238E27FC236}">
                <a16:creationId xmlns:a16="http://schemas.microsoft.com/office/drawing/2014/main" id="{190B66C4-A34A-BF8A-098A-9D5EE276734B}"/>
              </a:ext>
            </a:extLst>
          </p:cNvPr>
          <p:cNvPicPr>
            <a:picLocks noChangeAspect="1"/>
          </p:cNvPicPr>
          <p:nvPr/>
        </p:nvPicPr>
        <p:blipFill>
          <a:blip r:embed="rId3"/>
          <a:stretch>
            <a:fillRect/>
          </a:stretch>
        </p:blipFill>
        <p:spPr>
          <a:xfrm>
            <a:off x="5178287" y="5205081"/>
            <a:ext cx="2846895" cy="648865"/>
          </a:xfrm>
          <a:prstGeom prst="rect">
            <a:avLst/>
          </a:prstGeom>
        </p:spPr>
      </p:pic>
      <p:pic>
        <p:nvPicPr>
          <p:cNvPr id="12" name="Picture 6">
            <a:extLst>
              <a:ext uri="{FF2B5EF4-FFF2-40B4-BE49-F238E27FC236}">
                <a16:creationId xmlns:a16="http://schemas.microsoft.com/office/drawing/2014/main" id="{47AF5EBB-F06D-DD4C-B125-40DCB6DE20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14674"/>
            <a:ext cx="3460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17A4DA04-7655-1A98-5962-EE923BE09420}"/>
              </a:ext>
            </a:extLst>
          </p:cNvPr>
          <p:cNvSpPr txBox="1"/>
          <p:nvPr/>
        </p:nvSpPr>
        <p:spPr>
          <a:xfrm>
            <a:off x="0" y="1411356"/>
            <a:ext cx="4010484" cy="369332"/>
          </a:xfrm>
          <a:prstGeom prst="rect">
            <a:avLst/>
          </a:prstGeom>
          <a:noFill/>
        </p:spPr>
        <p:txBody>
          <a:bodyPr wrap="square" rtlCol="0">
            <a:spAutoFit/>
          </a:bodyPr>
          <a:lstStyle/>
          <a:p>
            <a:pPr algn="ctr"/>
            <a:r>
              <a:rPr lang="en-AU" dirty="0">
                <a:latin typeface="Calibri" panose="020F0502020204030204" pitchFamily="34" charset="0"/>
                <a:ea typeface="Calibri" panose="020F0502020204030204" pitchFamily="34" charset="0"/>
                <a:cs typeface="Calibri" panose="020F0502020204030204" pitchFamily="34" charset="0"/>
              </a:rPr>
              <a:t>Singapore Island in the circled area</a:t>
            </a:r>
          </a:p>
        </p:txBody>
      </p:sp>
    </p:spTree>
    <p:extLst>
      <p:ext uri="{BB962C8B-B14F-4D97-AF65-F5344CB8AC3E}">
        <p14:creationId xmlns:p14="http://schemas.microsoft.com/office/powerpoint/2010/main" val="6936993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8D36A-4A59-DAEB-3903-2E4779843A28}"/>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98B502F6-520B-1EE2-F8BD-9178EC336032}"/>
              </a:ext>
            </a:extLst>
          </p:cNvPr>
          <p:cNvPicPr>
            <a:picLocks noChangeAspect="1"/>
          </p:cNvPicPr>
          <p:nvPr/>
        </p:nvPicPr>
        <p:blipFill>
          <a:blip r:embed="rId2"/>
          <a:stretch>
            <a:fillRect/>
          </a:stretch>
        </p:blipFill>
        <p:spPr>
          <a:xfrm>
            <a:off x="0" y="1188454"/>
            <a:ext cx="9144000" cy="4659997"/>
          </a:xfrm>
          <a:prstGeom prst="rect">
            <a:avLst/>
          </a:prstGeom>
        </p:spPr>
      </p:pic>
      <p:pic>
        <p:nvPicPr>
          <p:cNvPr id="3" name="Picture 2">
            <a:extLst>
              <a:ext uri="{FF2B5EF4-FFF2-40B4-BE49-F238E27FC236}">
                <a16:creationId xmlns:a16="http://schemas.microsoft.com/office/drawing/2014/main" id="{9CF44654-6FD7-78D8-AA40-F5D4215EAEE6}"/>
              </a:ext>
            </a:extLst>
          </p:cNvPr>
          <p:cNvPicPr>
            <a:picLocks noChangeAspect="1"/>
          </p:cNvPicPr>
          <p:nvPr/>
        </p:nvPicPr>
        <p:blipFill>
          <a:blip r:embed="rId3"/>
          <a:srcRect l="9299" r="8192" b="3116"/>
          <a:stretch>
            <a:fillRect/>
          </a:stretch>
        </p:blipFill>
        <p:spPr>
          <a:xfrm>
            <a:off x="0" y="2094524"/>
            <a:ext cx="3952876" cy="3744301"/>
          </a:xfrm>
          <a:prstGeom prst="rect">
            <a:avLst/>
          </a:prstGeom>
        </p:spPr>
      </p:pic>
      <p:sp>
        <p:nvSpPr>
          <p:cNvPr id="5" name="Title 2">
            <a:extLst>
              <a:ext uri="{FF2B5EF4-FFF2-40B4-BE49-F238E27FC236}">
                <a16:creationId xmlns:a16="http://schemas.microsoft.com/office/drawing/2014/main" id="{0860AEA2-05F1-CCF7-6CFC-0D4636765CF9}"/>
              </a:ext>
            </a:extLst>
          </p:cNvPr>
          <p:cNvSpPr>
            <a:spLocks noGrp="1"/>
          </p:cNvSpPr>
          <p:nvPr>
            <p:ph type="title"/>
          </p:nvPr>
        </p:nvSpPr>
        <p:spPr>
          <a:xfrm>
            <a:off x="1" y="425885"/>
            <a:ext cx="9144000" cy="751065"/>
          </a:xfrm>
        </p:spPr>
        <p:txBody>
          <a:bodyPr/>
          <a:lstStyle/>
          <a:p>
            <a:pPr algn="ctr"/>
            <a:r>
              <a:rPr lang="en-AU" dirty="0">
                <a:latin typeface="Calibri" panose="020F0502020204030204" pitchFamily="34" charset="0"/>
                <a:cs typeface="Calibri" panose="020F0502020204030204" pitchFamily="34" charset="0"/>
              </a:rPr>
              <a:t>Singapore Heavy Rainfall Event 14</a:t>
            </a:r>
            <a:r>
              <a:rPr lang="en-AU" baseline="30000" dirty="0">
                <a:latin typeface="Calibri" panose="020F0502020204030204" pitchFamily="34" charset="0"/>
                <a:cs typeface="Calibri" panose="020F0502020204030204" pitchFamily="34" charset="0"/>
              </a:rPr>
              <a:t>th</a:t>
            </a:r>
            <a:r>
              <a:rPr lang="en-AU" dirty="0">
                <a:latin typeface="Calibri" panose="020F0502020204030204" pitchFamily="34" charset="0"/>
                <a:cs typeface="Calibri" panose="020F0502020204030204" pitchFamily="34" charset="0"/>
              </a:rPr>
              <a:t> October 2024 </a:t>
            </a:r>
            <a:br>
              <a:rPr lang="en-AU" dirty="0">
                <a:latin typeface="Calibri" panose="020F0502020204030204" pitchFamily="34" charset="0"/>
                <a:cs typeface="Calibri" panose="020F0502020204030204" pitchFamily="34" charset="0"/>
              </a:rPr>
            </a:br>
            <a:r>
              <a:rPr lang="en-AU" sz="2000" b="0" dirty="0">
                <a:latin typeface="Calibri" panose="020F0502020204030204" pitchFamily="34" charset="0"/>
                <a:cs typeface="Calibri" panose="020F0502020204030204" pitchFamily="34" charset="0"/>
              </a:rPr>
              <a:t>CIRA ProxyVis and Singapore RADAR </a:t>
            </a:r>
            <a:r>
              <a:rPr lang="en-AU" sz="2000" b="0" dirty="0">
                <a:solidFill>
                  <a:srgbClr val="2461E5"/>
                </a:solidFill>
                <a:latin typeface="Calibri" panose="020F0502020204030204" pitchFamily="34" charset="0"/>
                <a:cs typeface="Calibri" panose="020F0502020204030204" pitchFamily="34" charset="0"/>
              </a:rPr>
              <a:t>20</a:t>
            </a: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t>00UTC 13</a:t>
            </a:r>
            <a:r>
              <a:rPr kumimoji="0" lang="en-AU" sz="2000" b="0" i="0" u="none" strike="noStrike" kern="1200" cap="none" spc="0" normalizeH="0" baseline="30000" noProof="0" dirty="0">
                <a:ln>
                  <a:noFill/>
                </a:ln>
                <a:solidFill>
                  <a:srgbClr val="2461E5"/>
                </a:solidFill>
                <a:effectLst/>
                <a:uLnTx/>
                <a:uFillTx/>
                <a:latin typeface="Calibri" panose="020F0502020204030204" pitchFamily="34" charset="0"/>
                <a:ea typeface="+mj-ea"/>
                <a:cs typeface="Calibri" panose="020F0502020204030204" pitchFamily="34" charset="0"/>
              </a:rPr>
              <a:t>th</a:t>
            </a: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t> October</a:t>
            </a:r>
            <a:endParaRPr lang="en-AU" sz="2000" b="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376A3F16-11BC-E830-0C5F-04CBF1409B4E}"/>
              </a:ext>
            </a:extLst>
          </p:cNvPr>
          <p:cNvSpPr txBox="1"/>
          <p:nvPr/>
        </p:nvSpPr>
        <p:spPr>
          <a:xfrm>
            <a:off x="0" y="5879242"/>
            <a:ext cx="9144000" cy="276999"/>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image courtesy CIRA / RAMMB and JMA                                                                       image courtesy NEA Singapore</a:t>
            </a:r>
          </a:p>
        </p:txBody>
      </p:sp>
      <p:pic>
        <p:nvPicPr>
          <p:cNvPr id="8" name="Picture 7">
            <a:extLst>
              <a:ext uri="{FF2B5EF4-FFF2-40B4-BE49-F238E27FC236}">
                <a16:creationId xmlns:a16="http://schemas.microsoft.com/office/drawing/2014/main" id="{7B35B435-0D18-08ED-3187-5B8BF53DDF6D}"/>
              </a:ext>
            </a:extLst>
          </p:cNvPr>
          <p:cNvPicPr>
            <a:picLocks noChangeAspect="1"/>
          </p:cNvPicPr>
          <p:nvPr/>
        </p:nvPicPr>
        <p:blipFill>
          <a:blip r:embed="rId4"/>
          <a:stretch>
            <a:fillRect/>
          </a:stretch>
        </p:blipFill>
        <p:spPr>
          <a:xfrm>
            <a:off x="5178287" y="5205081"/>
            <a:ext cx="2846895" cy="648865"/>
          </a:xfrm>
          <a:prstGeom prst="rect">
            <a:avLst/>
          </a:prstGeom>
        </p:spPr>
      </p:pic>
      <p:sp>
        <p:nvSpPr>
          <p:cNvPr id="10" name="TextBox 9">
            <a:extLst>
              <a:ext uri="{FF2B5EF4-FFF2-40B4-BE49-F238E27FC236}">
                <a16:creationId xmlns:a16="http://schemas.microsoft.com/office/drawing/2014/main" id="{458C6F62-0D71-7D09-4A5F-FCE7C214B4B8}"/>
              </a:ext>
            </a:extLst>
          </p:cNvPr>
          <p:cNvSpPr txBox="1"/>
          <p:nvPr/>
        </p:nvSpPr>
        <p:spPr>
          <a:xfrm>
            <a:off x="0" y="1411356"/>
            <a:ext cx="4010484" cy="369332"/>
          </a:xfrm>
          <a:prstGeom prst="rect">
            <a:avLst/>
          </a:prstGeom>
          <a:noFill/>
        </p:spPr>
        <p:txBody>
          <a:bodyPr wrap="square" rtlCol="0">
            <a:spAutoFit/>
          </a:bodyPr>
          <a:lstStyle/>
          <a:p>
            <a:pPr algn="ctr"/>
            <a:r>
              <a:rPr lang="en-AU" dirty="0">
                <a:latin typeface="Calibri" panose="020F0502020204030204" pitchFamily="34" charset="0"/>
                <a:ea typeface="Calibri" panose="020F0502020204030204" pitchFamily="34" charset="0"/>
                <a:cs typeface="Calibri" panose="020F0502020204030204" pitchFamily="34" charset="0"/>
              </a:rPr>
              <a:t>Singapore Island in the circled area</a:t>
            </a:r>
          </a:p>
        </p:txBody>
      </p:sp>
      <p:sp>
        <p:nvSpPr>
          <p:cNvPr id="14" name="Oval 13">
            <a:extLst>
              <a:ext uri="{FF2B5EF4-FFF2-40B4-BE49-F238E27FC236}">
                <a16:creationId xmlns:a16="http://schemas.microsoft.com/office/drawing/2014/main" id="{168216C7-C50D-D7DB-5B4F-CBB1E7ABF1DB}"/>
              </a:ext>
            </a:extLst>
          </p:cNvPr>
          <p:cNvSpPr/>
          <p:nvPr/>
        </p:nvSpPr>
        <p:spPr>
          <a:xfrm>
            <a:off x="1670929" y="3544710"/>
            <a:ext cx="437790" cy="4392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7471919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DA9F4-8D89-585A-C076-9CB5E033D0E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AD1C492-5649-61B9-C591-4D487DE563E0}"/>
              </a:ext>
            </a:extLst>
          </p:cNvPr>
          <p:cNvPicPr>
            <a:picLocks noChangeAspect="1"/>
          </p:cNvPicPr>
          <p:nvPr/>
        </p:nvPicPr>
        <p:blipFill>
          <a:blip r:embed="rId2"/>
          <a:stretch>
            <a:fillRect/>
          </a:stretch>
        </p:blipFill>
        <p:spPr>
          <a:xfrm>
            <a:off x="0" y="1186579"/>
            <a:ext cx="9144000" cy="4663746"/>
          </a:xfrm>
          <a:prstGeom prst="rect">
            <a:avLst/>
          </a:prstGeom>
        </p:spPr>
      </p:pic>
      <p:sp>
        <p:nvSpPr>
          <p:cNvPr id="3" name="Title 2">
            <a:extLst>
              <a:ext uri="{FF2B5EF4-FFF2-40B4-BE49-F238E27FC236}">
                <a16:creationId xmlns:a16="http://schemas.microsoft.com/office/drawing/2014/main" id="{71457C7B-BE7C-6DB6-DC0E-5B5E5E2558B9}"/>
              </a:ext>
            </a:extLst>
          </p:cNvPr>
          <p:cNvSpPr>
            <a:spLocks noGrp="1"/>
          </p:cNvSpPr>
          <p:nvPr>
            <p:ph type="title"/>
          </p:nvPr>
        </p:nvSpPr>
        <p:spPr>
          <a:xfrm>
            <a:off x="1" y="425885"/>
            <a:ext cx="9144000" cy="751065"/>
          </a:xfrm>
        </p:spPr>
        <p:txBody>
          <a:bodyPr/>
          <a:lstStyle/>
          <a:p>
            <a:pPr algn="ctr"/>
            <a:r>
              <a:rPr lang="en-AU" dirty="0">
                <a:latin typeface="Calibri" panose="020F0502020204030204" pitchFamily="34" charset="0"/>
                <a:cs typeface="Calibri" panose="020F0502020204030204" pitchFamily="34" charset="0"/>
              </a:rPr>
              <a:t>Singapore Heavy Rainfall Event 14</a:t>
            </a:r>
            <a:r>
              <a:rPr lang="en-AU" baseline="30000" dirty="0">
                <a:latin typeface="Calibri" panose="020F0502020204030204" pitchFamily="34" charset="0"/>
                <a:cs typeface="Calibri" panose="020F0502020204030204" pitchFamily="34" charset="0"/>
              </a:rPr>
              <a:t>th</a:t>
            </a:r>
            <a:r>
              <a:rPr lang="en-AU" dirty="0">
                <a:latin typeface="Calibri" panose="020F0502020204030204" pitchFamily="34" charset="0"/>
                <a:cs typeface="Calibri" panose="020F0502020204030204" pitchFamily="34" charset="0"/>
              </a:rPr>
              <a:t> October 2024 </a:t>
            </a:r>
            <a:br>
              <a:rPr lang="en-AU" dirty="0">
                <a:latin typeface="Calibri" panose="020F0502020204030204" pitchFamily="34" charset="0"/>
                <a:cs typeface="Calibri" panose="020F0502020204030204" pitchFamily="34" charset="0"/>
              </a:rPr>
            </a:br>
            <a:r>
              <a:rPr lang="en-AU" sz="2000" b="0" dirty="0">
                <a:latin typeface="Calibri" panose="020F0502020204030204" pitchFamily="34" charset="0"/>
                <a:cs typeface="Calibri" panose="020F0502020204030204" pitchFamily="34" charset="0"/>
              </a:rPr>
              <a:t>Enhanced Himawari-9 Band 13 and Singapore RADAR </a:t>
            </a:r>
            <a:r>
              <a:rPr lang="en-AU" sz="2000" b="0" dirty="0">
                <a:solidFill>
                  <a:srgbClr val="2461E5"/>
                </a:solidFill>
                <a:latin typeface="Calibri" panose="020F0502020204030204" pitchFamily="34" charset="0"/>
                <a:cs typeface="Calibri" panose="020F0502020204030204" pitchFamily="34" charset="0"/>
              </a:rPr>
              <a:t>21</a:t>
            </a: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t>00UTC 13</a:t>
            </a:r>
            <a:r>
              <a:rPr kumimoji="0" lang="en-AU" sz="2000" b="0" i="0" u="none" strike="noStrike" kern="1200" cap="none" spc="0" normalizeH="0" baseline="30000" noProof="0" dirty="0">
                <a:ln>
                  <a:noFill/>
                </a:ln>
                <a:solidFill>
                  <a:srgbClr val="2461E5"/>
                </a:solidFill>
                <a:effectLst/>
                <a:uLnTx/>
                <a:uFillTx/>
                <a:latin typeface="Calibri" panose="020F0502020204030204" pitchFamily="34" charset="0"/>
                <a:ea typeface="+mj-ea"/>
                <a:cs typeface="Calibri" panose="020F0502020204030204" pitchFamily="34" charset="0"/>
              </a:rPr>
              <a:t>th</a:t>
            </a: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t> October</a:t>
            </a:r>
            <a:endParaRPr lang="en-AU" sz="2000" b="0" dirty="0">
              <a:latin typeface="Calibri" panose="020F0502020204030204" pitchFamily="34" charset="0"/>
              <a:cs typeface="Calibri" panose="020F0502020204030204" pitchFamily="34" charset="0"/>
            </a:endParaRPr>
          </a:p>
        </p:txBody>
      </p:sp>
      <p:sp>
        <p:nvSpPr>
          <p:cNvPr id="6" name="Rectangle 5">
            <a:extLst>
              <a:ext uri="{FF2B5EF4-FFF2-40B4-BE49-F238E27FC236}">
                <a16:creationId xmlns:a16="http://schemas.microsoft.com/office/drawing/2014/main" id="{4908C6E7-3ADA-E906-E09F-056631D93630}"/>
              </a:ext>
            </a:extLst>
          </p:cNvPr>
          <p:cNvSpPr/>
          <p:nvPr/>
        </p:nvSpPr>
        <p:spPr>
          <a:xfrm>
            <a:off x="0" y="1068309"/>
            <a:ext cx="3992578" cy="3621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TextBox 6">
            <a:extLst>
              <a:ext uri="{FF2B5EF4-FFF2-40B4-BE49-F238E27FC236}">
                <a16:creationId xmlns:a16="http://schemas.microsoft.com/office/drawing/2014/main" id="{934F1763-E39B-7B54-25B6-A329CF1F2A5F}"/>
              </a:ext>
            </a:extLst>
          </p:cNvPr>
          <p:cNvSpPr txBox="1"/>
          <p:nvPr/>
        </p:nvSpPr>
        <p:spPr>
          <a:xfrm>
            <a:off x="0" y="5879242"/>
            <a:ext cx="9144000" cy="276999"/>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image courtesy CIRA / RAMMB and JMA                                                                       image courtesy NEA Singapore</a:t>
            </a:r>
          </a:p>
        </p:txBody>
      </p:sp>
      <p:pic>
        <p:nvPicPr>
          <p:cNvPr id="8" name="Picture 7">
            <a:extLst>
              <a:ext uri="{FF2B5EF4-FFF2-40B4-BE49-F238E27FC236}">
                <a16:creationId xmlns:a16="http://schemas.microsoft.com/office/drawing/2014/main" id="{8CAE88CB-E103-CE9A-9500-79CC56DCE461}"/>
              </a:ext>
            </a:extLst>
          </p:cNvPr>
          <p:cNvPicPr>
            <a:picLocks noChangeAspect="1"/>
          </p:cNvPicPr>
          <p:nvPr/>
        </p:nvPicPr>
        <p:blipFill>
          <a:blip r:embed="rId3"/>
          <a:stretch>
            <a:fillRect/>
          </a:stretch>
        </p:blipFill>
        <p:spPr>
          <a:xfrm>
            <a:off x="5178287" y="5205081"/>
            <a:ext cx="2846895" cy="648865"/>
          </a:xfrm>
          <a:prstGeom prst="rect">
            <a:avLst/>
          </a:prstGeom>
        </p:spPr>
      </p:pic>
      <p:pic>
        <p:nvPicPr>
          <p:cNvPr id="9" name="Picture 6">
            <a:extLst>
              <a:ext uri="{FF2B5EF4-FFF2-40B4-BE49-F238E27FC236}">
                <a16:creationId xmlns:a16="http://schemas.microsoft.com/office/drawing/2014/main" id="{D8A6CFE1-24EC-C435-ACD2-6607591E44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14674"/>
            <a:ext cx="3460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Freeform: Shape 4">
            <a:extLst>
              <a:ext uri="{FF2B5EF4-FFF2-40B4-BE49-F238E27FC236}">
                <a16:creationId xmlns:a16="http://schemas.microsoft.com/office/drawing/2014/main" id="{ECE1D129-0B95-6522-214A-32EA811EA6EC}"/>
              </a:ext>
            </a:extLst>
          </p:cNvPr>
          <p:cNvSpPr/>
          <p:nvPr/>
        </p:nvSpPr>
        <p:spPr>
          <a:xfrm>
            <a:off x="6960884" y="3303037"/>
            <a:ext cx="171436" cy="488924"/>
          </a:xfrm>
          <a:custGeom>
            <a:avLst/>
            <a:gdLst>
              <a:gd name="csX0" fmla="*/ 44540 w 171436"/>
              <a:gd name="csY0" fmla="*/ 0 h 488924"/>
              <a:gd name="csX1" fmla="*/ 7217 w 171436"/>
              <a:gd name="csY1" fmla="*/ 231399 h 488924"/>
              <a:gd name="csX2" fmla="*/ 171436 w 171436"/>
              <a:gd name="csY2" fmla="*/ 488924 h 488924"/>
            </a:gdLst>
            <a:ahLst/>
            <a:cxnLst>
              <a:cxn ang="0">
                <a:pos x="csX0" y="csY0"/>
              </a:cxn>
              <a:cxn ang="0">
                <a:pos x="csX1" y="csY1"/>
              </a:cxn>
              <a:cxn ang="0">
                <a:pos x="csX2" y="csY2"/>
              </a:cxn>
            </a:cxnLst>
            <a:rect l="l" t="t" r="r" b="b"/>
            <a:pathLst>
              <a:path w="171436" h="488924">
                <a:moveTo>
                  <a:pt x="44540" y="0"/>
                </a:moveTo>
                <a:cubicBezTo>
                  <a:pt x="15304" y="74956"/>
                  <a:pt x="-13932" y="149912"/>
                  <a:pt x="7217" y="231399"/>
                </a:cubicBezTo>
                <a:cubicBezTo>
                  <a:pt x="28366" y="312886"/>
                  <a:pt x="99901" y="400905"/>
                  <a:pt x="171436" y="488924"/>
                </a:cubicBezTo>
              </a:path>
            </a:pathLst>
          </a:cu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Freeform: Shape 9">
            <a:extLst>
              <a:ext uri="{FF2B5EF4-FFF2-40B4-BE49-F238E27FC236}">
                <a16:creationId xmlns:a16="http://schemas.microsoft.com/office/drawing/2014/main" id="{8FDB7805-8FF0-1575-00C1-29CDA174EB27}"/>
              </a:ext>
            </a:extLst>
          </p:cNvPr>
          <p:cNvSpPr/>
          <p:nvPr/>
        </p:nvSpPr>
        <p:spPr>
          <a:xfrm>
            <a:off x="2284673" y="3278670"/>
            <a:ext cx="171436" cy="488924"/>
          </a:xfrm>
          <a:custGeom>
            <a:avLst/>
            <a:gdLst>
              <a:gd name="csX0" fmla="*/ 44540 w 171436"/>
              <a:gd name="csY0" fmla="*/ 0 h 488924"/>
              <a:gd name="csX1" fmla="*/ 7217 w 171436"/>
              <a:gd name="csY1" fmla="*/ 231399 h 488924"/>
              <a:gd name="csX2" fmla="*/ 171436 w 171436"/>
              <a:gd name="csY2" fmla="*/ 488924 h 488924"/>
            </a:gdLst>
            <a:ahLst/>
            <a:cxnLst>
              <a:cxn ang="0">
                <a:pos x="csX0" y="csY0"/>
              </a:cxn>
              <a:cxn ang="0">
                <a:pos x="csX1" y="csY1"/>
              </a:cxn>
              <a:cxn ang="0">
                <a:pos x="csX2" y="csY2"/>
              </a:cxn>
            </a:cxnLst>
            <a:rect l="l" t="t" r="r" b="b"/>
            <a:pathLst>
              <a:path w="171436" h="488924">
                <a:moveTo>
                  <a:pt x="44540" y="0"/>
                </a:moveTo>
                <a:cubicBezTo>
                  <a:pt x="15304" y="74956"/>
                  <a:pt x="-13932" y="149912"/>
                  <a:pt x="7217" y="231399"/>
                </a:cubicBezTo>
                <a:cubicBezTo>
                  <a:pt x="28366" y="312886"/>
                  <a:pt x="99901" y="400905"/>
                  <a:pt x="171436" y="488924"/>
                </a:cubicBezTo>
              </a:path>
            </a:pathLst>
          </a:custGeom>
          <a:noFill/>
          <a:ln w="28575">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Freeform: Shape 10">
            <a:extLst>
              <a:ext uri="{FF2B5EF4-FFF2-40B4-BE49-F238E27FC236}">
                <a16:creationId xmlns:a16="http://schemas.microsoft.com/office/drawing/2014/main" id="{02BCBCEB-9E5E-5D0D-9CCC-914173813311}"/>
              </a:ext>
            </a:extLst>
          </p:cNvPr>
          <p:cNvSpPr/>
          <p:nvPr/>
        </p:nvSpPr>
        <p:spPr>
          <a:xfrm>
            <a:off x="6960884" y="3303037"/>
            <a:ext cx="171436" cy="488924"/>
          </a:xfrm>
          <a:custGeom>
            <a:avLst/>
            <a:gdLst>
              <a:gd name="csX0" fmla="*/ 44540 w 171436"/>
              <a:gd name="csY0" fmla="*/ 0 h 488924"/>
              <a:gd name="csX1" fmla="*/ 7217 w 171436"/>
              <a:gd name="csY1" fmla="*/ 231399 h 488924"/>
              <a:gd name="csX2" fmla="*/ 171436 w 171436"/>
              <a:gd name="csY2" fmla="*/ 488924 h 488924"/>
            </a:gdLst>
            <a:ahLst/>
            <a:cxnLst>
              <a:cxn ang="0">
                <a:pos x="csX0" y="csY0"/>
              </a:cxn>
              <a:cxn ang="0">
                <a:pos x="csX1" y="csY1"/>
              </a:cxn>
              <a:cxn ang="0">
                <a:pos x="csX2" y="csY2"/>
              </a:cxn>
            </a:cxnLst>
            <a:rect l="l" t="t" r="r" b="b"/>
            <a:pathLst>
              <a:path w="171436" h="488924">
                <a:moveTo>
                  <a:pt x="44540" y="0"/>
                </a:moveTo>
                <a:cubicBezTo>
                  <a:pt x="15304" y="74956"/>
                  <a:pt x="-13932" y="149912"/>
                  <a:pt x="7217" y="231399"/>
                </a:cubicBezTo>
                <a:cubicBezTo>
                  <a:pt x="28366" y="312886"/>
                  <a:pt x="99901" y="400905"/>
                  <a:pt x="171436" y="488924"/>
                </a:cubicBezTo>
              </a:path>
            </a:pathLst>
          </a:cu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TextBox 11">
            <a:extLst>
              <a:ext uri="{FF2B5EF4-FFF2-40B4-BE49-F238E27FC236}">
                <a16:creationId xmlns:a16="http://schemas.microsoft.com/office/drawing/2014/main" id="{A9C969A0-0241-D833-4141-9EB1EE112B55}"/>
              </a:ext>
            </a:extLst>
          </p:cNvPr>
          <p:cNvSpPr txBox="1"/>
          <p:nvPr/>
        </p:nvSpPr>
        <p:spPr>
          <a:xfrm>
            <a:off x="7636747" y="4302370"/>
            <a:ext cx="1597687" cy="923330"/>
          </a:xfrm>
          <a:prstGeom prst="rect">
            <a:avLst/>
          </a:prstGeom>
          <a:noFill/>
        </p:spPr>
        <p:txBody>
          <a:bodyPr wrap="square" rtlCol="0">
            <a:spAutoFit/>
          </a:bodyPr>
          <a:lstStyle/>
          <a:p>
            <a:pPr algn="ctr"/>
            <a:r>
              <a:rPr lang="en-AU" dirty="0">
                <a:solidFill>
                  <a:schemeClr val="bg1"/>
                </a:solidFill>
                <a:highlight>
                  <a:srgbClr val="000000"/>
                </a:highlight>
                <a:latin typeface="Calibri" panose="020F0502020204030204" pitchFamily="34" charset="0"/>
                <a:ea typeface="Calibri" panose="020F0502020204030204" pitchFamily="34" charset="0"/>
                <a:cs typeface="Calibri" panose="020F0502020204030204" pitchFamily="34" charset="0"/>
              </a:rPr>
              <a:t>Westward propagating pptn. feature</a:t>
            </a:r>
          </a:p>
        </p:txBody>
      </p:sp>
      <p:cxnSp>
        <p:nvCxnSpPr>
          <p:cNvPr id="13" name="Straight Arrow Connector 12">
            <a:extLst>
              <a:ext uri="{FF2B5EF4-FFF2-40B4-BE49-F238E27FC236}">
                <a16:creationId xmlns:a16="http://schemas.microsoft.com/office/drawing/2014/main" id="{B0D1D1A0-D216-97B6-C4B6-6FC130140704}"/>
              </a:ext>
            </a:extLst>
          </p:cNvPr>
          <p:cNvCxnSpPr>
            <a:cxnSpLocks/>
          </p:cNvCxnSpPr>
          <p:nvPr/>
        </p:nvCxnSpPr>
        <p:spPr>
          <a:xfrm flipH="1" flipV="1">
            <a:off x="7162603" y="3818989"/>
            <a:ext cx="785643" cy="5319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57571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1FDF4-5A69-6E59-CF33-E39113972BCA}"/>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FCCDF4C-E100-2F42-9939-D915B3F766E3}"/>
              </a:ext>
            </a:extLst>
          </p:cNvPr>
          <p:cNvPicPr>
            <a:picLocks noChangeAspect="1"/>
          </p:cNvPicPr>
          <p:nvPr/>
        </p:nvPicPr>
        <p:blipFill>
          <a:blip r:embed="rId2"/>
          <a:stretch>
            <a:fillRect/>
          </a:stretch>
        </p:blipFill>
        <p:spPr>
          <a:xfrm>
            <a:off x="0" y="1186579"/>
            <a:ext cx="9144000" cy="4663746"/>
          </a:xfrm>
          <a:prstGeom prst="rect">
            <a:avLst/>
          </a:prstGeom>
        </p:spPr>
      </p:pic>
      <p:pic>
        <p:nvPicPr>
          <p:cNvPr id="5" name="Picture 4">
            <a:extLst>
              <a:ext uri="{FF2B5EF4-FFF2-40B4-BE49-F238E27FC236}">
                <a16:creationId xmlns:a16="http://schemas.microsoft.com/office/drawing/2014/main" id="{6B23393A-A357-BE7B-4890-741DA225191B}"/>
              </a:ext>
            </a:extLst>
          </p:cNvPr>
          <p:cNvPicPr>
            <a:picLocks noChangeAspect="1"/>
          </p:cNvPicPr>
          <p:nvPr/>
        </p:nvPicPr>
        <p:blipFill>
          <a:blip r:embed="rId3"/>
          <a:srcRect l="10223" r="8735" b="3059"/>
          <a:stretch>
            <a:fillRect/>
          </a:stretch>
        </p:blipFill>
        <p:spPr>
          <a:xfrm>
            <a:off x="0" y="2100405"/>
            <a:ext cx="3947312" cy="3730028"/>
          </a:xfrm>
          <a:prstGeom prst="rect">
            <a:avLst/>
          </a:prstGeom>
        </p:spPr>
      </p:pic>
      <p:sp>
        <p:nvSpPr>
          <p:cNvPr id="6" name="Rectangle 5">
            <a:extLst>
              <a:ext uri="{FF2B5EF4-FFF2-40B4-BE49-F238E27FC236}">
                <a16:creationId xmlns:a16="http://schemas.microsoft.com/office/drawing/2014/main" id="{1700E42A-A43F-501D-CF6F-4105DE13610B}"/>
              </a:ext>
            </a:extLst>
          </p:cNvPr>
          <p:cNvSpPr/>
          <p:nvPr/>
        </p:nvSpPr>
        <p:spPr>
          <a:xfrm>
            <a:off x="0" y="1068309"/>
            <a:ext cx="3992578" cy="3621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Title 2">
            <a:extLst>
              <a:ext uri="{FF2B5EF4-FFF2-40B4-BE49-F238E27FC236}">
                <a16:creationId xmlns:a16="http://schemas.microsoft.com/office/drawing/2014/main" id="{637C5201-9443-32F6-FCE6-57CE2F9DE139}"/>
              </a:ext>
            </a:extLst>
          </p:cNvPr>
          <p:cNvSpPr>
            <a:spLocks noGrp="1"/>
          </p:cNvSpPr>
          <p:nvPr>
            <p:ph type="title"/>
          </p:nvPr>
        </p:nvSpPr>
        <p:spPr>
          <a:xfrm>
            <a:off x="1" y="425885"/>
            <a:ext cx="9144000" cy="751065"/>
          </a:xfrm>
        </p:spPr>
        <p:txBody>
          <a:bodyPr/>
          <a:lstStyle/>
          <a:p>
            <a:pPr algn="ctr"/>
            <a:r>
              <a:rPr lang="en-AU" dirty="0">
                <a:latin typeface="Calibri" panose="020F0502020204030204" pitchFamily="34" charset="0"/>
                <a:cs typeface="Calibri" panose="020F0502020204030204" pitchFamily="34" charset="0"/>
              </a:rPr>
              <a:t>Singapore Heavy Rainfall Event 14</a:t>
            </a:r>
            <a:r>
              <a:rPr lang="en-AU" baseline="30000" dirty="0">
                <a:latin typeface="Calibri" panose="020F0502020204030204" pitchFamily="34" charset="0"/>
                <a:cs typeface="Calibri" panose="020F0502020204030204" pitchFamily="34" charset="0"/>
              </a:rPr>
              <a:t>th</a:t>
            </a:r>
            <a:r>
              <a:rPr lang="en-AU" dirty="0">
                <a:latin typeface="Calibri" panose="020F0502020204030204" pitchFamily="34" charset="0"/>
                <a:cs typeface="Calibri" panose="020F0502020204030204" pitchFamily="34" charset="0"/>
              </a:rPr>
              <a:t> October 2024 </a:t>
            </a:r>
            <a:br>
              <a:rPr lang="en-AU" dirty="0">
                <a:latin typeface="Calibri" panose="020F0502020204030204" pitchFamily="34" charset="0"/>
                <a:cs typeface="Calibri" panose="020F0502020204030204" pitchFamily="34" charset="0"/>
              </a:rPr>
            </a:br>
            <a:r>
              <a:rPr lang="en-AU" sz="2000" b="0" dirty="0">
                <a:latin typeface="Calibri" panose="020F0502020204030204" pitchFamily="34" charset="0"/>
                <a:cs typeface="Calibri" panose="020F0502020204030204" pitchFamily="34" charset="0"/>
              </a:rPr>
              <a:t>CIRA ProxyVis and Singapore RADAR </a:t>
            </a:r>
            <a:r>
              <a:rPr lang="en-AU" sz="2000" b="0" dirty="0">
                <a:solidFill>
                  <a:srgbClr val="2461E5"/>
                </a:solidFill>
                <a:latin typeface="Calibri" panose="020F0502020204030204" pitchFamily="34" charset="0"/>
                <a:cs typeface="Calibri" panose="020F0502020204030204" pitchFamily="34" charset="0"/>
              </a:rPr>
              <a:t>21</a:t>
            </a: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t>00UTC 13</a:t>
            </a:r>
            <a:r>
              <a:rPr kumimoji="0" lang="en-AU" sz="2000" b="0" i="0" u="none" strike="noStrike" kern="1200" cap="none" spc="0" normalizeH="0" baseline="30000" noProof="0" dirty="0">
                <a:ln>
                  <a:noFill/>
                </a:ln>
                <a:solidFill>
                  <a:srgbClr val="2461E5"/>
                </a:solidFill>
                <a:effectLst/>
                <a:uLnTx/>
                <a:uFillTx/>
                <a:latin typeface="Calibri" panose="020F0502020204030204" pitchFamily="34" charset="0"/>
                <a:ea typeface="+mj-ea"/>
                <a:cs typeface="Calibri" panose="020F0502020204030204" pitchFamily="34" charset="0"/>
              </a:rPr>
              <a:t>th</a:t>
            </a: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t> October</a:t>
            </a:r>
            <a:endParaRPr lang="en-AU" sz="2000" b="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526D0C47-20A5-805A-CF07-89D006BE81A1}"/>
              </a:ext>
            </a:extLst>
          </p:cNvPr>
          <p:cNvSpPr txBox="1"/>
          <p:nvPr/>
        </p:nvSpPr>
        <p:spPr>
          <a:xfrm>
            <a:off x="0" y="5879242"/>
            <a:ext cx="9144000" cy="276999"/>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image courtesy CIRA / RAMMB and JMA                                                                       image courtesy NEA Singapore</a:t>
            </a:r>
          </a:p>
        </p:txBody>
      </p:sp>
      <p:pic>
        <p:nvPicPr>
          <p:cNvPr id="9" name="Picture 8">
            <a:extLst>
              <a:ext uri="{FF2B5EF4-FFF2-40B4-BE49-F238E27FC236}">
                <a16:creationId xmlns:a16="http://schemas.microsoft.com/office/drawing/2014/main" id="{FEA41EE4-4C42-A948-FD78-AD06C075710C}"/>
              </a:ext>
            </a:extLst>
          </p:cNvPr>
          <p:cNvPicPr>
            <a:picLocks noChangeAspect="1"/>
          </p:cNvPicPr>
          <p:nvPr/>
        </p:nvPicPr>
        <p:blipFill>
          <a:blip r:embed="rId4"/>
          <a:stretch>
            <a:fillRect/>
          </a:stretch>
        </p:blipFill>
        <p:spPr>
          <a:xfrm>
            <a:off x="5178287" y="5205081"/>
            <a:ext cx="2846895" cy="648865"/>
          </a:xfrm>
          <a:prstGeom prst="rect">
            <a:avLst/>
          </a:prstGeom>
        </p:spPr>
      </p:pic>
      <p:sp>
        <p:nvSpPr>
          <p:cNvPr id="11" name="Oval 10">
            <a:extLst>
              <a:ext uri="{FF2B5EF4-FFF2-40B4-BE49-F238E27FC236}">
                <a16:creationId xmlns:a16="http://schemas.microsoft.com/office/drawing/2014/main" id="{F273E1A2-3D20-B06E-DB24-CB388CF3CB21}"/>
              </a:ext>
            </a:extLst>
          </p:cNvPr>
          <p:cNvSpPr/>
          <p:nvPr/>
        </p:nvSpPr>
        <p:spPr>
          <a:xfrm>
            <a:off x="1670929" y="3544710"/>
            <a:ext cx="437790" cy="4392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Freeform: Shape 1">
            <a:extLst>
              <a:ext uri="{FF2B5EF4-FFF2-40B4-BE49-F238E27FC236}">
                <a16:creationId xmlns:a16="http://schemas.microsoft.com/office/drawing/2014/main" id="{01315768-B2EC-780C-AFE0-C38FC174F985}"/>
              </a:ext>
            </a:extLst>
          </p:cNvPr>
          <p:cNvSpPr/>
          <p:nvPr/>
        </p:nvSpPr>
        <p:spPr>
          <a:xfrm>
            <a:off x="1326382" y="3285811"/>
            <a:ext cx="70771" cy="653143"/>
          </a:xfrm>
          <a:custGeom>
            <a:avLst/>
            <a:gdLst>
              <a:gd name="csX0" fmla="*/ 0 w 70771"/>
              <a:gd name="csY0" fmla="*/ 0 h 653143"/>
              <a:gd name="csX1" fmla="*/ 60291 w 70771"/>
              <a:gd name="csY1" fmla="*/ 371789 h 653143"/>
              <a:gd name="csX2" fmla="*/ 70339 w 70771"/>
              <a:gd name="csY2" fmla="*/ 653143 h 653143"/>
            </a:gdLst>
            <a:ahLst/>
            <a:cxnLst>
              <a:cxn ang="0">
                <a:pos x="csX0" y="csY0"/>
              </a:cxn>
              <a:cxn ang="0">
                <a:pos x="csX1" y="csY1"/>
              </a:cxn>
              <a:cxn ang="0">
                <a:pos x="csX2" y="csY2"/>
              </a:cxn>
            </a:cxnLst>
            <a:rect l="l" t="t" r="r" b="b"/>
            <a:pathLst>
              <a:path w="70771" h="653143">
                <a:moveTo>
                  <a:pt x="0" y="0"/>
                </a:moveTo>
                <a:cubicBezTo>
                  <a:pt x="24284" y="131466"/>
                  <a:pt x="48568" y="262932"/>
                  <a:pt x="60291" y="371789"/>
                </a:cubicBezTo>
                <a:cubicBezTo>
                  <a:pt x="72014" y="480646"/>
                  <a:pt x="71176" y="566894"/>
                  <a:pt x="70339" y="653143"/>
                </a:cubicBezTo>
              </a:path>
            </a:pathLst>
          </a:custGeom>
          <a:noFill/>
          <a:ln w="28575">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TextBox 2">
            <a:extLst>
              <a:ext uri="{FF2B5EF4-FFF2-40B4-BE49-F238E27FC236}">
                <a16:creationId xmlns:a16="http://schemas.microsoft.com/office/drawing/2014/main" id="{4C680160-990B-FCC2-96FC-30A71842E0EA}"/>
              </a:ext>
            </a:extLst>
          </p:cNvPr>
          <p:cNvSpPr txBox="1"/>
          <p:nvPr/>
        </p:nvSpPr>
        <p:spPr>
          <a:xfrm>
            <a:off x="-70338" y="4863402"/>
            <a:ext cx="2065309" cy="369332"/>
          </a:xfrm>
          <a:prstGeom prst="rect">
            <a:avLst/>
          </a:prstGeom>
          <a:noFill/>
        </p:spPr>
        <p:txBody>
          <a:bodyPr wrap="none" rtlCol="0">
            <a:spAutoFit/>
          </a:bodyPr>
          <a:lstStyle/>
          <a:p>
            <a:r>
              <a:rPr lang="en-AU" dirty="0">
                <a:solidFill>
                  <a:schemeClr val="bg1"/>
                </a:solidFill>
                <a:highlight>
                  <a:srgbClr val="000000"/>
                </a:highlight>
                <a:latin typeface="Calibri" panose="020F0502020204030204" pitchFamily="34" charset="0"/>
                <a:ea typeface="Calibri" panose="020F0502020204030204" pitchFamily="34" charset="0"/>
                <a:cs typeface="Calibri" panose="020F0502020204030204" pitchFamily="34" charset="0"/>
              </a:rPr>
              <a:t>Linear cloud feature</a:t>
            </a:r>
          </a:p>
        </p:txBody>
      </p:sp>
      <p:cxnSp>
        <p:nvCxnSpPr>
          <p:cNvPr id="12" name="Straight Arrow Connector 11">
            <a:extLst>
              <a:ext uri="{FF2B5EF4-FFF2-40B4-BE49-F238E27FC236}">
                <a16:creationId xmlns:a16="http://schemas.microsoft.com/office/drawing/2014/main" id="{4F380FB6-AA61-EB6B-29B0-6A2C75C40B5E}"/>
              </a:ext>
            </a:extLst>
          </p:cNvPr>
          <p:cNvCxnSpPr>
            <a:cxnSpLocks/>
            <a:stCxn id="3" idx="0"/>
          </p:cNvCxnSpPr>
          <p:nvPr/>
        </p:nvCxnSpPr>
        <p:spPr>
          <a:xfrm flipV="1">
            <a:off x="962317" y="3989196"/>
            <a:ext cx="394210" cy="87420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87D8B4B7-2E58-6A37-2E00-955B4161F281}"/>
              </a:ext>
            </a:extLst>
          </p:cNvPr>
          <p:cNvSpPr/>
          <p:nvPr/>
        </p:nvSpPr>
        <p:spPr>
          <a:xfrm>
            <a:off x="6960884" y="3303037"/>
            <a:ext cx="171436" cy="488924"/>
          </a:xfrm>
          <a:custGeom>
            <a:avLst/>
            <a:gdLst>
              <a:gd name="csX0" fmla="*/ 44540 w 171436"/>
              <a:gd name="csY0" fmla="*/ 0 h 488924"/>
              <a:gd name="csX1" fmla="*/ 7217 w 171436"/>
              <a:gd name="csY1" fmla="*/ 231399 h 488924"/>
              <a:gd name="csX2" fmla="*/ 171436 w 171436"/>
              <a:gd name="csY2" fmla="*/ 488924 h 488924"/>
            </a:gdLst>
            <a:ahLst/>
            <a:cxnLst>
              <a:cxn ang="0">
                <a:pos x="csX0" y="csY0"/>
              </a:cxn>
              <a:cxn ang="0">
                <a:pos x="csX1" y="csY1"/>
              </a:cxn>
              <a:cxn ang="0">
                <a:pos x="csX2" y="csY2"/>
              </a:cxn>
            </a:cxnLst>
            <a:rect l="l" t="t" r="r" b="b"/>
            <a:pathLst>
              <a:path w="171436" h="488924">
                <a:moveTo>
                  <a:pt x="44540" y="0"/>
                </a:moveTo>
                <a:cubicBezTo>
                  <a:pt x="15304" y="74956"/>
                  <a:pt x="-13932" y="149912"/>
                  <a:pt x="7217" y="231399"/>
                </a:cubicBezTo>
                <a:cubicBezTo>
                  <a:pt x="28366" y="312886"/>
                  <a:pt x="99901" y="400905"/>
                  <a:pt x="171436" y="488924"/>
                </a:cubicBezTo>
              </a:path>
            </a:pathLst>
          </a:cu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 name="Freeform: Shape 14">
            <a:extLst>
              <a:ext uri="{FF2B5EF4-FFF2-40B4-BE49-F238E27FC236}">
                <a16:creationId xmlns:a16="http://schemas.microsoft.com/office/drawing/2014/main" id="{FE6026A7-5665-6E3D-53D1-5F95DEFE5A93}"/>
              </a:ext>
            </a:extLst>
          </p:cNvPr>
          <p:cNvSpPr/>
          <p:nvPr/>
        </p:nvSpPr>
        <p:spPr>
          <a:xfrm>
            <a:off x="2284673" y="3278670"/>
            <a:ext cx="171436" cy="488924"/>
          </a:xfrm>
          <a:custGeom>
            <a:avLst/>
            <a:gdLst>
              <a:gd name="csX0" fmla="*/ 44540 w 171436"/>
              <a:gd name="csY0" fmla="*/ 0 h 488924"/>
              <a:gd name="csX1" fmla="*/ 7217 w 171436"/>
              <a:gd name="csY1" fmla="*/ 231399 h 488924"/>
              <a:gd name="csX2" fmla="*/ 171436 w 171436"/>
              <a:gd name="csY2" fmla="*/ 488924 h 488924"/>
            </a:gdLst>
            <a:ahLst/>
            <a:cxnLst>
              <a:cxn ang="0">
                <a:pos x="csX0" y="csY0"/>
              </a:cxn>
              <a:cxn ang="0">
                <a:pos x="csX1" y="csY1"/>
              </a:cxn>
              <a:cxn ang="0">
                <a:pos x="csX2" y="csY2"/>
              </a:cxn>
            </a:cxnLst>
            <a:rect l="l" t="t" r="r" b="b"/>
            <a:pathLst>
              <a:path w="171436" h="488924">
                <a:moveTo>
                  <a:pt x="44540" y="0"/>
                </a:moveTo>
                <a:cubicBezTo>
                  <a:pt x="15304" y="74956"/>
                  <a:pt x="-13932" y="149912"/>
                  <a:pt x="7217" y="231399"/>
                </a:cubicBezTo>
                <a:cubicBezTo>
                  <a:pt x="28366" y="312886"/>
                  <a:pt x="99901" y="400905"/>
                  <a:pt x="171436" y="488924"/>
                </a:cubicBezTo>
              </a:path>
            </a:pathLst>
          </a:custGeom>
          <a:no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 name="TextBox 15">
            <a:extLst>
              <a:ext uri="{FF2B5EF4-FFF2-40B4-BE49-F238E27FC236}">
                <a16:creationId xmlns:a16="http://schemas.microsoft.com/office/drawing/2014/main" id="{599BF35F-CDC9-6CFF-14C3-8DB992C0F96C}"/>
              </a:ext>
            </a:extLst>
          </p:cNvPr>
          <p:cNvSpPr txBox="1"/>
          <p:nvPr/>
        </p:nvSpPr>
        <p:spPr>
          <a:xfrm>
            <a:off x="7636747" y="4302370"/>
            <a:ext cx="1597687" cy="923330"/>
          </a:xfrm>
          <a:prstGeom prst="rect">
            <a:avLst/>
          </a:prstGeom>
          <a:noFill/>
        </p:spPr>
        <p:txBody>
          <a:bodyPr wrap="square" rtlCol="0">
            <a:spAutoFit/>
          </a:bodyPr>
          <a:lstStyle/>
          <a:p>
            <a:pPr algn="ctr"/>
            <a:r>
              <a:rPr lang="en-AU" dirty="0">
                <a:solidFill>
                  <a:schemeClr val="bg1"/>
                </a:solidFill>
                <a:highlight>
                  <a:srgbClr val="000000"/>
                </a:highlight>
                <a:latin typeface="Calibri" panose="020F0502020204030204" pitchFamily="34" charset="0"/>
                <a:ea typeface="Calibri" panose="020F0502020204030204" pitchFamily="34" charset="0"/>
                <a:cs typeface="Calibri" panose="020F0502020204030204" pitchFamily="34" charset="0"/>
              </a:rPr>
              <a:t>Westward propagating pptn. feature</a:t>
            </a:r>
          </a:p>
        </p:txBody>
      </p:sp>
      <p:cxnSp>
        <p:nvCxnSpPr>
          <p:cNvPr id="17" name="Straight Arrow Connector 16">
            <a:extLst>
              <a:ext uri="{FF2B5EF4-FFF2-40B4-BE49-F238E27FC236}">
                <a16:creationId xmlns:a16="http://schemas.microsoft.com/office/drawing/2014/main" id="{F7E3DBCA-B46A-3CEE-47B6-019292BC883D}"/>
              </a:ext>
            </a:extLst>
          </p:cNvPr>
          <p:cNvCxnSpPr>
            <a:cxnSpLocks/>
          </p:cNvCxnSpPr>
          <p:nvPr/>
        </p:nvCxnSpPr>
        <p:spPr>
          <a:xfrm flipH="1" flipV="1">
            <a:off x="7162603" y="3818989"/>
            <a:ext cx="785643" cy="5319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60401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F65053-4B8B-0731-66D3-A17EB2E8B22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06D3153-6064-EE17-45BE-D408B26049DF}"/>
              </a:ext>
            </a:extLst>
          </p:cNvPr>
          <p:cNvPicPr>
            <a:picLocks noChangeAspect="1"/>
          </p:cNvPicPr>
          <p:nvPr/>
        </p:nvPicPr>
        <p:blipFill>
          <a:blip r:embed="rId2"/>
          <a:stretch>
            <a:fillRect/>
          </a:stretch>
        </p:blipFill>
        <p:spPr>
          <a:xfrm>
            <a:off x="0" y="1188000"/>
            <a:ext cx="9144000" cy="4660144"/>
          </a:xfrm>
          <a:prstGeom prst="rect">
            <a:avLst/>
          </a:prstGeom>
        </p:spPr>
      </p:pic>
      <p:sp>
        <p:nvSpPr>
          <p:cNvPr id="7" name="Title 2">
            <a:extLst>
              <a:ext uri="{FF2B5EF4-FFF2-40B4-BE49-F238E27FC236}">
                <a16:creationId xmlns:a16="http://schemas.microsoft.com/office/drawing/2014/main" id="{D590BAF9-089D-FE9D-FE9B-29F7DDCB7697}"/>
              </a:ext>
            </a:extLst>
          </p:cNvPr>
          <p:cNvSpPr>
            <a:spLocks noGrp="1"/>
          </p:cNvSpPr>
          <p:nvPr>
            <p:ph type="title"/>
          </p:nvPr>
        </p:nvSpPr>
        <p:spPr>
          <a:xfrm>
            <a:off x="1" y="425885"/>
            <a:ext cx="9144000" cy="751065"/>
          </a:xfrm>
        </p:spPr>
        <p:txBody>
          <a:bodyPr/>
          <a:lstStyle/>
          <a:p>
            <a:pPr algn="ctr"/>
            <a:r>
              <a:rPr lang="en-AU" dirty="0">
                <a:latin typeface="Calibri" panose="020F0502020204030204" pitchFamily="34" charset="0"/>
                <a:cs typeface="Calibri" panose="020F0502020204030204" pitchFamily="34" charset="0"/>
              </a:rPr>
              <a:t>Singapore Heavy Rainfall Event 14</a:t>
            </a:r>
            <a:r>
              <a:rPr lang="en-AU" baseline="30000" dirty="0">
                <a:latin typeface="Calibri" panose="020F0502020204030204" pitchFamily="34" charset="0"/>
                <a:cs typeface="Calibri" panose="020F0502020204030204" pitchFamily="34" charset="0"/>
              </a:rPr>
              <a:t>th</a:t>
            </a:r>
            <a:r>
              <a:rPr lang="en-AU" dirty="0">
                <a:latin typeface="Calibri" panose="020F0502020204030204" pitchFamily="34" charset="0"/>
                <a:cs typeface="Calibri" panose="020F0502020204030204" pitchFamily="34" charset="0"/>
              </a:rPr>
              <a:t> October 2024 </a:t>
            </a:r>
            <a:br>
              <a:rPr lang="en-AU" dirty="0">
                <a:latin typeface="Calibri" panose="020F0502020204030204" pitchFamily="34" charset="0"/>
                <a:cs typeface="Calibri" panose="020F0502020204030204" pitchFamily="34" charset="0"/>
              </a:rPr>
            </a:br>
            <a:r>
              <a:rPr lang="en-AU" sz="2000" b="0" dirty="0">
                <a:latin typeface="Calibri" panose="020F0502020204030204" pitchFamily="34" charset="0"/>
                <a:cs typeface="Calibri" panose="020F0502020204030204" pitchFamily="34" charset="0"/>
              </a:rPr>
              <a:t>Enhanced Himawari-9 Band 13 and Singapore RADAR </a:t>
            </a:r>
            <a:r>
              <a:rPr lang="en-AU" sz="2000" b="0" dirty="0">
                <a:solidFill>
                  <a:srgbClr val="2461E5"/>
                </a:solidFill>
                <a:latin typeface="Calibri" panose="020F0502020204030204" pitchFamily="34" charset="0"/>
                <a:cs typeface="Calibri" panose="020F0502020204030204" pitchFamily="34" charset="0"/>
              </a:rPr>
              <a:t>22</a:t>
            </a: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t>00UTC 13</a:t>
            </a:r>
            <a:r>
              <a:rPr kumimoji="0" lang="en-AU" sz="2000" b="0" i="0" u="none" strike="noStrike" kern="1200" cap="none" spc="0" normalizeH="0" baseline="30000" noProof="0" dirty="0">
                <a:ln>
                  <a:noFill/>
                </a:ln>
                <a:solidFill>
                  <a:srgbClr val="2461E5"/>
                </a:solidFill>
                <a:effectLst/>
                <a:uLnTx/>
                <a:uFillTx/>
                <a:latin typeface="Calibri" panose="020F0502020204030204" pitchFamily="34" charset="0"/>
                <a:ea typeface="+mj-ea"/>
                <a:cs typeface="Calibri" panose="020F0502020204030204" pitchFamily="34" charset="0"/>
              </a:rPr>
              <a:t>th</a:t>
            </a: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t> October</a:t>
            </a:r>
            <a:endParaRPr lang="en-AU" sz="2000" b="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A63FF910-A773-6E41-B985-054A3AA442B0}"/>
              </a:ext>
            </a:extLst>
          </p:cNvPr>
          <p:cNvSpPr txBox="1"/>
          <p:nvPr/>
        </p:nvSpPr>
        <p:spPr>
          <a:xfrm>
            <a:off x="0" y="5879242"/>
            <a:ext cx="9144000" cy="276999"/>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image courtesy CIRA / RAMMB and JMA                                                                       image courtesy NEA Singapore</a:t>
            </a:r>
          </a:p>
        </p:txBody>
      </p:sp>
      <p:pic>
        <p:nvPicPr>
          <p:cNvPr id="9" name="Picture 8">
            <a:extLst>
              <a:ext uri="{FF2B5EF4-FFF2-40B4-BE49-F238E27FC236}">
                <a16:creationId xmlns:a16="http://schemas.microsoft.com/office/drawing/2014/main" id="{73AD8956-381E-DA4F-0F8C-CC3C93C782EC}"/>
              </a:ext>
            </a:extLst>
          </p:cNvPr>
          <p:cNvPicPr>
            <a:picLocks noChangeAspect="1"/>
          </p:cNvPicPr>
          <p:nvPr/>
        </p:nvPicPr>
        <p:blipFill>
          <a:blip r:embed="rId3"/>
          <a:stretch>
            <a:fillRect/>
          </a:stretch>
        </p:blipFill>
        <p:spPr>
          <a:xfrm>
            <a:off x="5178287" y="5205081"/>
            <a:ext cx="2846895" cy="648865"/>
          </a:xfrm>
          <a:prstGeom prst="rect">
            <a:avLst/>
          </a:prstGeom>
        </p:spPr>
      </p:pic>
      <p:pic>
        <p:nvPicPr>
          <p:cNvPr id="10" name="Picture 6">
            <a:extLst>
              <a:ext uri="{FF2B5EF4-FFF2-40B4-BE49-F238E27FC236}">
                <a16:creationId xmlns:a16="http://schemas.microsoft.com/office/drawing/2014/main" id="{334B2953-9B6D-75CF-EA42-AB64E75215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14674"/>
            <a:ext cx="3460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eeform: Shape 1">
            <a:extLst>
              <a:ext uri="{FF2B5EF4-FFF2-40B4-BE49-F238E27FC236}">
                <a16:creationId xmlns:a16="http://schemas.microsoft.com/office/drawing/2014/main" id="{366D9554-8CE1-455D-0600-8AD902E97CCD}"/>
              </a:ext>
            </a:extLst>
          </p:cNvPr>
          <p:cNvSpPr/>
          <p:nvPr/>
        </p:nvSpPr>
        <p:spPr>
          <a:xfrm>
            <a:off x="5966727" y="3223528"/>
            <a:ext cx="238384" cy="579950"/>
          </a:xfrm>
          <a:custGeom>
            <a:avLst/>
            <a:gdLst>
              <a:gd name="csX0" fmla="*/ 0 w 70771"/>
              <a:gd name="csY0" fmla="*/ 0 h 653143"/>
              <a:gd name="csX1" fmla="*/ 60291 w 70771"/>
              <a:gd name="csY1" fmla="*/ 371789 h 653143"/>
              <a:gd name="csX2" fmla="*/ 70339 w 70771"/>
              <a:gd name="csY2" fmla="*/ 653143 h 653143"/>
              <a:gd name="csX0" fmla="*/ 0 w 130505"/>
              <a:gd name="csY0" fmla="*/ 0 h 657154"/>
              <a:gd name="csX1" fmla="*/ 60291 w 130505"/>
              <a:gd name="csY1" fmla="*/ 371789 h 657154"/>
              <a:gd name="csX2" fmla="*/ 130497 w 130505"/>
              <a:gd name="csY2" fmla="*/ 657154 h 657154"/>
              <a:gd name="csX0" fmla="*/ 0 w 130519"/>
              <a:gd name="csY0" fmla="*/ 0 h 657154"/>
              <a:gd name="csX1" fmla="*/ 96385 w 130519"/>
              <a:gd name="csY1" fmla="*/ 371789 h 657154"/>
              <a:gd name="csX2" fmla="*/ 130497 w 130519"/>
              <a:gd name="csY2" fmla="*/ 657154 h 657154"/>
              <a:gd name="csX0" fmla="*/ 0 w 130519"/>
              <a:gd name="csY0" fmla="*/ 0 h 657154"/>
              <a:gd name="csX1" fmla="*/ 96385 w 130519"/>
              <a:gd name="csY1" fmla="*/ 371789 h 657154"/>
              <a:gd name="csX2" fmla="*/ 130497 w 130519"/>
              <a:gd name="csY2" fmla="*/ 657154 h 657154"/>
              <a:gd name="csX0" fmla="*/ 0 w 130519"/>
              <a:gd name="csY0" fmla="*/ 0 h 657154"/>
              <a:gd name="csX1" fmla="*/ 96385 w 130519"/>
              <a:gd name="csY1" fmla="*/ 371789 h 657154"/>
              <a:gd name="csX2" fmla="*/ 130497 w 130519"/>
              <a:gd name="csY2" fmla="*/ 657154 h 657154"/>
              <a:gd name="csX0" fmla="*/ 0 w 130519"/>
              <a:gd name="csY0" fmla="*/ 0 h 657154"/>
              <a:gd name="csX1" fmla="*/ 96385 w 130519"/>
              <a:gd name="csY1" fmla="*/ 371789 h 657154"/>
              <a:gd name="csX2" fmla="*/ 130497 w 130519"/>
              <a:gd name="csY2" fmla="*/ 657154 h 657154"/>
              <a:gd name="csX0" fmla="*/ 0 w 130497"/>
              <a:gd name="csY0" fmla="*/ 0 h 657154"/>
              <a:gd name="csX1" fmla="*/ 96385 w 130497"/>
              <a:gd name="csY1" fmla="*/ 371789 h 657154"/>
              <a:gd name="csX2" fmla="*/ 130497 w 130497"/>
              <a:gd name="csY2" fmla="*/ 657154 h 657154"/>
              <a:gd name="csX0" fmla="*/ 0 w 138518"/>
              <a:gd name="csY0" fmla="*/ 0 h 617049"/>
              <a:gd name="csX1" fmla="*/ 96385 w 138518"/>
              <a:gd name="csY1" fmla="*/ 371789 h 617049"/>
              <a:gd name="csX2" fmla="*/ 138518 w 138518"/>
              <a:gd name="csY2" fmla="*/ 617049 h 617049"/>
              <a:gd name="csX0" fmla="*/ 0 w 138518"/>
              <a:gd name="csY0" fmla="*/ 0 h 617049"/>
              <a:gd name="csX1" fmla="*/ 96385 w 138518"/>
              <a:gd name="csY1" fmla="*/ 371789 h 617049"/>
              <a:gd name="csX2" fmla="*/ 138518 w 138518"/>
              <a:gd name="csY2" fmla="*/ 617049 h 617049"/>
              <a:gd name="csX0" fmla="*/ 0 w 138518"/>
              <a:gd name="csY0" fmla="*/ 0 h 617049"/>
              <a:gd name="csX1" fmla="*/ 105180 w 138518"/>
              <a:gd name="csY1" fmla="*/ 360637 h 617049"/>
              <a:gd name="csX2" fmla="*/ 138518 w 138518"/>
              <a:gd name="csY2" fmla="*/ 617049 h 617049"/>
              <a:gd name="csX0" fmla="*/ 0 w 138518"/>
              <a:gd name="csY0" fmla="*/ 0 h 617049"/>
              <a:gd name="csX1" fmla="*/ 105180 w 138518"/>
              <a:gd name="csY1" fmla="*/ 360637 h 617049"/>
              <a:gd name="csX2" fmla="*/ 138518 w 138518"/>
              <a:gd name="csY2" fmla="*/ 617049 h 617049"/>
              <a:gd name="csX0" fmla="*/ 0 w 147313"/>
              <a:gd name="csY0" fmla="*/ 0 h 605897"/>
              <a:gd name="csX1" fmla="*/ 113975 w 147313"/>
              <a:gd name="csY1" fmla="*/ 349485 h 605897"/>
              <a:gd name="csX2" fmla="*/ 147313 w 147313"/>
              <a:gd name="csY2" fmla="*/ 605897 h 605897"/>
              <a:gd name="csX0" fmla="*/ 0 w 147313"/>
              <a:gd name="csY0" fmla="*/ 0 h 605897"/>
              <a:gd name="csX1" fmla="*/ 113975 w 147313"/>
              <a:gd name="csY1" fmla="*/ 349485 h 605897"/>
              <a:gd name="csX2" fmla="*/ 147313 w 147313"/>
              <a:gd name="csY2" fmla="*/ 605897 h 605897"/>
            </a:gdLst>
            <a:ahLst/>
            <a:cxnLst>
              <a:cxn ang="0">
                <a:pos x="csX0" y="csY0"/>
              </a:cxn>
              <a:cxn ang="0">
                <a:pos x="csX1" y="csY1"/>
              </a:cxn>
              <a:cxn ang="0">
                <a:pos x="csX2" y="csY2"/>
              </a:cxn>
            </a:cxnLst>
            <a:rect l="l" t="t" r="r" b="b"/>
            <a:pathLst>
              <a:path w="147313" h="605897">
                <a:moveTo>
                  <a:pt x="0" y="0"/>
                </a:moveTo>
                <a:cubicBezTo>
                  <a:pt x="97247" y="260779"/>
                  <a:pt x="74178" y="216565"/>
                  <a:pt x="113975" y="349485"/>
                </a:cubicBezTo>
                <a:cubicBezTo>
                  <a:pt x="125698" y="458342"/>
                  <a:pt x="128098" y="443448"/>
                  <a:pt x="147313" y="605897"/>
                </a:cubicBezTo>
              </a:path>
            </a:pathLst>
          </a:custGeom>
          <a:no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TextBox 2">
            <a:extLst>
              <a:ext uri="{FF2B5EF4-FFF2-40B4-BE49-F238E27FC236}">
                <a16:creationId xmlns:a16="http://schemas.microsoft.com/office/drawing/2014/main" id="{07F7B775-F4EA-9FB4-EE3D-BD98708F316D}"/>
              </a:ext>
            </a:extLst>
          </p:cNvPr>
          <p:cNvSpPr txBox="1"/>
          <p:nvPr/>
        </p:nvSpPr>
        <p:spPr>
          <a:xfrm>
            <a:off x="4462880" y="4857848"/>
            <a:ext cx="2048253" cy="369332"/>
          </a:xfrm>
          <a:prstGeom prst="rect">
            <a:avLst/>
          </a:prstGeom>
          <a:noFill/>
        </p:spPr>
        <p:txBody>
          <a:bodyPr wrap="none" rtlCol="0">
            <a:spAutoFit/>
          </a:bodyPr>
          <a:lstStyle/>
          <a:p>
            <a:r>
              <a:rPr lang="en-AU" dirty="0">
                <a:solidFill>
                  <a:schemeClr val="bg1"/>
                </a:solidFill>
                <a:highlight>
                  <a:srgbClr val="000000"/>
                </a:highlight>
                <a:latin typeface="Calibri" panose="020F0502020204030204" pitchFamily="34" charset="0"/>
                <a:ea typeface="Calibri" panose="020F0502020204030204" pitchFamily="34" charset="0"/>
                <a:cs typeface="Calibri" panose="020F0502020204030204" pitchFamily="34" charset="0"/>
              </a:rPr>
              <a:t>Linear pptn. feature</a:t>
            </a:r>
          </a:p>
        </p:txBody>
      </p:sp>
      <p:cxnSp>
        <p:nvCxnSpPr>
          <p:cNvPr id="5" name="Straight Arrow Connector 4">
            <a:extLst>
              <a:ext uri="{FF2B5EF4-FFF2-40B4-BE49-F238E27FC236}">
                <a16:creationId xmlns:a16="http://schemas.microsoft.com/office/drawing/2014/main" id="{2724158E-25DC-CF60-0EA2-6424CA68DB97}"/>
              </a:ext>
            </a:extLst>
          </p:cNvPr>
          <p:cNvCxnSpPr>
            <a:cxnSpLocks/>
            <a:stCxn id="3" idx="0"/>
          </p:cNvCxnSpPr>
          <p:nvPr/>
        </p:nvCxnSpPr>
        <p:spPr>
          <a:xfrm flipV="1">
            <a:off x="5487007" y="3778795"/>
            <a:ext cx="630567" cy="10790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 name="Freeform: Shape 5">
            <a:extLst>
              <a:ext uri="{FF2B5EF4-FFF2-40B4-BE49-F238E27FC236}">
                <a16:creationId xmlns:a16="http://schemas.microsoft.com/office/drawing/2014/main" id="{D82708F1-A71D-B980-8BE8-FB667077FAC6}"/>
              </a:ext>
            </a:extLst>
          </p:cNvPr>
          <p:cNvSpPr/>
          <p:nvPr/>
        </p:nvSpPr>
        <p:spPr>
          <a:xfrm>
            <a:off x="6884670" y="3303037"/>
            <a:ext cx="201930" cy="461243"/>
          </a:xfrm>
          <a:custGeom>
            <a:avLst/>
            <a:gdLst>
              <a:gd name="csX0" fmla="*/ 44540 w 171436"/>
              <a:gd name="csY0" fmla="*/ 0 h 488924"/>
              <a:gd name="csX1" fmla="*/ 7217 w 171436"/>
              <a:gd name="csY1" fmla="*/ 231399 h 488924"/>
              <a:gd name="csX2" fmla="*/ 171436 w 171436"/>
              <a:gd name="csY2" fmla="*/ 488924 h 488924"/>
            </a:gdLst>
            <a:ahLst/>
            <a:cxnLst>
              <a:cxn ang="0">
                <a:pos x="csX0" y="csY0"/>
              </a:cxn>
              <a:cxn ang="0">
                <a:pos x="csX1" y="csY1"/>
              </a:cxn>
              <a:cxn ang="0">
                <a:pos x="csX2" y="csY2"/>
              </a:cxn>
            </a:cxnLst>
            <a:rect l="l" t="t" r="r" b="b"/>
            <a:pathLst>
              <a:path w="171436" h="488924">
                <a:moveTo>
                  <a:pt x="44540" y="0"/>
                </a:moveTo>
                <a:cubicBezTo>
                  <a:pt x="15304" y="74956"/>
                  <a:pt x="-13932" y="149912"/>
                  <a:pt x="7217" y="231399"/>
                </a:cubicBezTo>
                <a:cubicBezTo>
                  <a:pt x="28366" y="312886"/>
                  <a:pt x="99901" y="400905"/>
                  <a:pt x="171436" y="488924"/>
                </a:cubicBezTo>
              </a:path>
            </a:pathLst>
          </a:cu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TextBox 10">
            <a:extLst>
              <a:ext uri="{FF2B5EF4-FFF2-40B4-BE49-F238E27FC236}">
                <a16:creationId xmlns:a16="http://schemas.microsoft.com/office/drawing/2014/main" id="{57E3B727-FA4B-9EFD-9E6D-DF0B1073EF72}"/>
              </a:ext>
            </a:extLst>
          </p:cNvPr>
          <p:cNvSpPr txBox="1"/>
          <p:nvPr/>
        </p:nvSpPr>
        <p:spPr>
          <a:xfrm>
            <a:off x="7636747" y="4302370"/>
            <a:ext cx="1597687" cy="923330"/>
          </a:xfrm>
          <a:prstGeom prst="rect">
            <a:avLst/>
          </a:prstGeom>
          <a:noFill/>
        </p:spPr>
        <p:txBody>
          <a:bodyPr wrap="square" rtlCol="0">
            <a:spAutoFit/>
          </a:bodyPr>
          <a:lstStyle/>
          <a:p>
            <a:pPr algn="ctr"/>
            <a:r>
              <a:rPr lang="en-AU" dirty="0">
                <a:solidFill>
                  <a:schemeClr val="bg1"/>
                </a:solidFill>
                <a:highlight>
                  <a:srgbClr val="000000"/>
                </a:highlight>
                <a:latin typeface="Calibri" panose="020F0502020204030204" pitchFamily="34" charset="0"/>
                <a:ea typeface="Calibri" panose="020F0502020204030204" pitchFamily="34" charset="0"/>
                <a:cs typeface="Calibri" panose="020F0502020204030204" pitchFamily="34" charset="0"/>
              </a:rPr>
              <a:t>Westward propagating pptn. feature</a:t>
            </a:r>
          </a:p>
        </p:txBody>
      </p:sp>
      <p:cxnSp>
        <p:nvCxnSpPr>
          <p:cNvPr id="12" name="Straight Arrow Connector 11">
            <a:extLst>
              <a:ext uri="{FF2B5EF4-FFF2-40B4-BE49-F238E27FC236}">
                <a16:creationId xmlns:a16="http://schemas.microsoft.com/office/drawing/2014/main" id="{EA2336E9-F0CE-BCDC-5E10-898E7D34BE5D}"/>
              </a:ext>
            </a:extLst>
          </p:cNvPr>
          <p:cNvCxnSpPr>
            <a:cxnSpLocks/>
          </p:cNvCxnSpPr>
          <p:nvPr/>
        </p:nvCxnSpPr>
        <p:spPr>
          <a:xfrm flipH="1" flipV="1">
            <a:off x="7113270" y="3790950"/>
            <a:ext cx="834976" cy="5599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3E5B730B-8A8A-0DAB-4F52-4B8FF9E3D7AA}"/>
              </a:ext>
            </a:extLst>
          </p:cNvPr>
          <p:cNvSpPr/>
          <p:nvPr/>
        </p:nvSpPr>
        <p:spPr>
          <a:xfrm>
            <a:off x="2223023" y="3253731"/>
            <a:ext cx="201930" cy="461243"/>
          </a:xfrm>
          <a:custGeom>
            <a:avLst/>
            <a:gdLst>
              <a:gd name="csX0" fmla="*/ 44540 w 171436"/>
              <a:gd name="csY0" fmla="*/ 0 h 488924"/>
              <a:gd name="csX1" fmla="*/ 7217 w 171436"/>
              <a:gd name="csY1" fmla="*/ 231399 h 488924"/>
              <a:gd name="csX2" fmla="*/ 171436 w 171436"/>
              <a:gd name="csY2" fmla="*/ 488924 h 488924"/>
            </a:gdLst>
            <a:ahLst/>
            <a:cxnLst>
              <a:cxn ang="0">
                <a:pos x="csX0" y="csY0"/>
              </a:cxn>
              <a:cxn ang="0">
                <a:pos x="csX1" y="csY1"/>
              </a:cxn>
              <a:cxn ang="0">
                <a:pos x="csX2" y="csY2"/>
              </a:cxn>
            </a:cxnLst>
            <a:rect l="l" t="t" r="r" b="b"/>
            <a:pathLst>
              <a:path w="171436" h="488924">
                <a:moveTo>
                  <a:pt x="44540" y="0"/>
                </a:moveTo>
                <a:cubicBezTo>
                  <a:pt x="15304" y="74956"/>
                  <a:pt x="-13932" y="149912"/>
                  <a:pt x="7217" y="231399"/>
                </a:cubicBezTo>
                <a:cubicBezTo>
                  <a:pt x="28366" y="312886"/>
                  <a:pt x="99901" y="400905"/>
                  <a:pt x="171436" y="488924"/>
                </a:cubicBezTo>
              </a:path>
            </a:pathLst>
          </a:cu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8463279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A14CAC-32F9-AB9D-9208-2D3F69F2F8FD}"/>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F0785575-9946-933D-72D3-989BCA9A3CA6}"/>
              </a:ext>
            </a:extLst>
          </p:cNvPr>
          <p:cNvPicPr>
            <a:picLocks noChangeAspect="1"/>
          </p:cNvPicPr>
          <p:nvPr/>
        </p:nvPicPr>
        <p:blipFill>
          <a:blip r:embed="rId2"/>
          <a:stretch>
            <a:fillRect/>
          </a:stretch>
        </p:blipFill>
        <p:spPr>
          <a:xfrm>
            <a:off x="0" y="1188000"/>
            <a:ext cx="9144000" cy="4660144"/>
          </a:xfrm>
          <a:prstGeom prst="rect">
            <a:avLst/>
          </a:prstGeom>
        </p:spPr>
      </p:pic>
      <p:pic>
        <p:nvPicPr>
          <p:cNvPr id="3" name="Picture 2">
            <a:extLst>
              <a:ext uri="{FF2B5EF4-FFF2-40B4-BE49-F238E27FC236}">
                <a16:creationId xmlns:a16="http://schemas.microsoft.com/office/drawing/2014/main" id="{BAD2705A-A37A-FE33-9A6B-06A7C26EECFB}"/>
              </a:ext>
            </a:extLst>
          </p:cNvPr>
          <p:cNvPicPr>
            <a:picLocks noChangeAspect="1"/>
          </p:cNvPicPr>
          <p:nvPr/>
        </p:nvPicPr>
        <p:blipFill>
          <a:blip r:embed="rId3"/>
          <a:srcRect l="10113" r="8426" b="3255"/>
          <a:stretch>
            <a:fillRect/>
          </a:stretch>
        </p:blipFill>
        <p:spPr>
          <a:xfrm>
            <a:off x="0" y="2063677"/>
            <a:ext cx="3938257" cy="3766755"/>
          </a:xfrm>
          <a:prstGeom prst="rect">
            <a:avLst/>
          </a:prstGeom>
        </p:spPr>
      </p:pic>
      <p:sp>
        <p:nvSpPr>
          <p:cNvPr id="5" name="Title 2">
            <a:extLst>
              <a:ext uri="{FF2B5EF4-FFF2-40B4-BE49-F238E27FC236}">
                <a16:creationId xmlns:a16="http://schemas.microsoft.com/office/drawing/2014/main" id="{36A9AC15-93DD-7E4E-D8F5-DE0E9C2A5456}"/>
              </a:ext>
            </a:extLst>
          </p:cNvPr>
          <p:cNvSpPr>
            <a:spLocks noGrp="1"/>
          </p:cNvSpPr>
          <p:nvPr>
            <p:ph type="title"/>
          </p:nvPr>
        </p:nvSpPr>
        <p:spPr>
          <a:xfrm>
            <a:off x="1" y="425885"/>
            <a:ext cx="9144000" cy="751065"/>
          </a:xfrm>
        </p:spPr>
        <p:txBody>
          <a:bodyPr/>
          <a:lstStyle/>
          <a:p>
            <a:pPr algn="ctr"/>
            <a:r>
              <a:rPr lang="en-AU" dirty="0">
                <a:latin typeface="Calibri" panose="020F0502020204030204" pitchFamily="34" charset="0"/>
                <a:cs typeface="Calibri" panose="020F0502020204030204" pitchFamily="34" charset="0"/>
              </a:rPr>
              <a:t>Singapore Heavy Rainfall Event 14</a:t>
            </a:r>
            <a:r>
              <a:rPr lang="en-AU" baseline="30000" dirty="0">
                <a:latin typeface="Calibri" panose="020F0502020204030204" pitchFamily="34" charset="0"/>
                <a:cs typeface="Calibri" panose="020F0502020204030204" pitchFamily="34" charset="0"/>
              </a:rPr>
              <a:t>th</a:t>
            </a:r>
            <a:r>
              <a:rPr lang="en-AU" dirty="0">
                <a:latin typeface="Calibri" panose="020F0502020204030204" pitchFamily="34" charset="0"/>
                <a:cs typeface="Calibri" panose="020F0502020204030204" pitchFamily="34" charset="0"/>
              </a:rPr>
              <a:t> October 2024 </a:t>
            </a:r>
            <a:br>
              <a:rPr lang="en-AU" dirty="0">
                <a:latin typeface="Calibri" panose="020F0502020204030204" pitchFamily="34" charset="0"/>
                <a:cs typeface="Calibri" panose="020F0502020204030204" pitchFamily="34" charset="0"/>
              </a:rPr>
            </a:br>
            <a:r>
              <a:rPr lang="en-AU" sz="2000" b="0" dirty="0">
                <a:latin typeface="Calibri" panose="020F0502020204030204" pitchFamily="34" charset="0"/>
                <a:cs typeface="Calibri" panose="020F0502020204030204" pitchFamily="34" charset="0"/>
              </a:rPr>
              <a:t>CIRA ProxyVis and Singapore RADAR </a:t>
            </a:r>
            <a:r>
              <a:rPr lang="en-AU" sz="2000" b="0" dirty="0">
                <a:solidFill>
                  <a:srgbClr val="2461E5"/>
                </a:solidFill>
                <a:latin typeface="Calibri" panose="020F0502020204030204" pitchFamily="34" charset="0"/>
                <a:cs typeface="Calibri" panose="020F0502020204030204" pitchFamily="34" charset="0"/>
              </a:rPr>
              <a:t>22</a:t>
            </a: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t>00UTC 13</a:t>
            </a:r>
            <a:r>
              <a:rPr kumimoji="0" lang="en-AU" sz="2000" b="0" i="0" u="none" strike="noStrike" kern="1200" cap="none" spc="0" normalizeH="0" baseline="30000" noProof="0" dirty="0">
                <a:ln>
                  <a:noFill/>
                </a:ln>
                <a:solidFill>
                  <a:srgbClr val="2461E5"/>
                </a:solidFill>
                <a:effectLst/>
                <a:uLnTx/>
                <a:uFillTx/>
                <a:latin typeface="Calibri" panose="020F0502020204030204" pitchFamily="34" charset="0"/>
                <a:ea typeface="+mj-ea"/>
                <a:cs typeface="Calibri" panose="020F0502020204030204" pitchFamily="34" charset="0"/>
              </a:rPr>
              <a:t>th</a:t>
            </a: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t> October</a:t>
            </a:r>
            <a:endParaRPr lang="en-AU" sz="2000" b="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0B590E37-47A4-A3C3-0527-C467A6AAB804}"/>
              </a:ext>
            </a:extLst>
          </p:cNvPr>
          <p:cNvSpPr txBox="1"/>
          <p:nvPr/>
        </p:nvSpPr>
        <p:spPr>
          <a:xfrm>
            <a:off x="0" y="5879242"/>
            <a:ext cx="9144000" cy="276999"/>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image courtesy CIRA / RAMMB and JMA                                                                       image courtesy NEA Singapore</a:t>
            </a:r>
          </a:p>
        </p:txBody>
      </p:sp>
      <p:pic>
        <p:nvPicPr>
          <p:cNvPr id="8" name="Picture 7">
            <a:extLst>
              <a:ext uri="{FF2B5EF4-FFF2-40B4-BE49-F238E27FC236}">
                <a16:creationId xmlns:a16="http://schemas.microsoft.com/office/drawing/2014/main" id="{7C2329AB-8DF4-0785-B751-14D12BEAD010}"/>
              </a:ext>
            </a:extLst>
          </p:cNvPr>
          <p:cNvPicPr>
            <a:picLocks noChangeAspect="1"/>
          </p:cNvPicPr>
          <p:nvPr/>
        </p:nvPicPr>
        <p:blipFill>
          <a:blip r:embed="rId4"/>
          <a:stretch>
            <a:fillRect/>
          </a:stretch>
        </p:blipFill>
        <p:spPr>
          <a:xfrm>
            <a:off x="5178287" y="5205081"/>
            <a:ext cx="2846895" cy="648865"/>
          </a:xfrm>
          <a:prstGeom prst="rect">
            <a:avLst/>
          </a:prstGeom>
        </p:spPr>
      </p:pic>
      <p:sp>
        <p:nvSpPr>
          <p:cNvPr id="10" name="Oval 9">
            <a:extLst>
              <a:ext uri="{FF2B5EF4-FFF2-40B4-BE49-F238E27FC236}">
                <a16:creationId xmlns:a16="http://schemas.microsoft.com/office/drawing/2014/main" id="{0C44CEF8-19D4-DA1C-5534-03007591D9CF}"/>
              </a:ext>
            </a:extLst>
          </p:cNvPr>
          <p:cNvSpPr/>
          <p:nvPr/>
        </p:nvSpPr>
        <p:spPr>
          <a:xfrm>
            <a:off x="1670929" y="3544710"/>
            <a:ext cx="437790" cy="4392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Freeform: Shape 1">
            <a:extLst>
              <a:ext uri="{FF2B5EF4-FFF2-40B4-BE49-F238E27FC236}">
                <a16:creationId xmlns:a16="http://schemas.microsoft.com/office/drawing/2014/main" id="{8AC67669-B548-8D93-BCFC-C0D24B9F64FD}"/>
              </a:ext>
            </a:extLst>
          </p:cNvPr>
          <p:cNvSpPr/>
          <p:nvPr/>
        </p:nvSpPr>
        <p:spPr>
          <a:xfrm>
            <a:off x="1497205" y="3225521"/>
            <a:ext cx="138518" cy="617049"/>
          </a:xfrm>
          <a:custGeom>
            <a:avLst/>
            <a:gdLst>
              <a:gd name="csX0" fmla="*/ 0 w 70771"/>
              <a:gd name="csY0" fmla="*/ 0 h 653143"/>
              <a:gd name="csX1" fmla="*/ 60291 w 70771"/>
              <a:gd name="csY1" fmla="*/ 371789 h 653143"/>
              <a:gd name="csX2" fmla="*/ 70339 w 70771"/>
              <a:gd name="csY2" fmla="*/ 653143 h 653143"/>
              <a:gd name="csX0" fmla="*/ 0 w 130505"/>
              <a:gd name="csY0" fmla="*/ 0 h 657154"/>
              <a:gd name="csX1" fmla="*/ 60291 w 130505"/>
              <a:gd name="csY1" fmla="*/ 371789 h 657154"/>
              <a:gd name="csX2" fmla="*/ 130497 w 130505"/>
              <a:gd name="csY2" fmla="*/ 657154 h 657154"/>
              <a:gd name="csX0" fmla="*/ 0 w 130519"/>
              <a:gd name="csY0" fmla="*/ 0 h 657154"/>
              <a:gd name="csX1" fmla="*/ 96385 w 130519"/>
              <a:gd name="csY1" fmla="*/ 371789 h 657154"/>
              <a:gd name="csX2" fmla="*/ 130497 w 130519"/>
              <a:gd name="csY2" fmla="*/ 657154 h 657154"/>
              <a:gd name="csX0" fmla="*/ 0 w 130519"/>
              <a:gd name="csY0" fmla="*/ 0 h 657154"/>
              <a:gd name="csX1" fmla="*/ 96385 w 130519"/>
              <a:gd name="csY1" fmla="*/ 371789 h 657154"/>
              <a:gd name="csX2" fmla="*/ 130497 w 130519"/>
              <a:gd name="csY2" fmla="*/ 657154 h 657154"/>
              <a:gd name="csX0" fmla="*/ 0 w 130519"/>
              <a:gd name="csY0" fmla="*/ 0 h 657154"/>
              <a:gd name="csX1" fmla="*/ 96385 w 130519"/>
              <a:gd name="csY1" fmla="*/ 371789 h 657154"/>
              <a:gd name="csX2" fmla="*/ 130497 w 130519"/>
              <a:gd name="csY2" fmla="*/ 657154 h 657154"/>
              <a:gd name="csX0" fmla="*/ 0 w 130519"/>
              <a:gd name="csY0" fmla="*/ 0 h 657154"/>
              <a:gd name="csX1" fmla="*/ 96385 w 130519"/>
              <a:gd name="csY1" fmla="*/ 371789 h 657154"/>
              <a:gd name="csX2" fmla="*/ 130497 w 130519"/>
              <a:gd name="csY2" fmla="*/ 657154 h 657154"/>
              <a:gd name="csX0" fmla="*/ 0 w 130497"/>
              <a:gd name="csY0" fmla="*/ 0 h 657154"/>
              <a:gd name="csX1" fmla="*/ 96385 w 130497"/>
              <a:gd name="csY1" fmla="*/ 371789 h 657154"/>
              <a:gd name="csX2" fmla="*/ 130497 w 130497"/>
              <a:gd name="csY2" fmla="*/ 657154 h 657154"/>
              <a:gd name="csX0" fmla="*/ 0 w 138518"/>
              <a:gd name="csY0" fmla="*/ 0 h 617049"/>
              <a:gd name="csX1" fmla="*/ 96385 w 138518"/>
              <a:gd name="csY1" fmla="*/ 371789 h 617049"/>
              <a:gd name="csX2" fmla="*/ 138518 w 138518"/>
              <a:gd name="csY2" fmla="*/ 617049 h 617049"/>
              <a:gd name="csX0" fmla="*/ 0 w 138518"/>
              <a:gd name="csY0" fmla="*/ 0 h 617049"/>
              <a:gd name="csX1" fmla="*/ 96385 w 138518"/>
              <a:gd name="csY1" fmla="*/ 371789 h 617049"/>
              <a:gd name="csX2" fmla="*/ 138518 w 138518"/>
              <a:gd name="csY2" fmla="*/ 617049 h 617049"/>
            </a:gdLst>
            <a:ahLst/>
            <a:cxnLst>
              <a:cxn ang="0">
                <a:pos x="csX0" y="csY0"/>
              </a:cxn>
              <a:cxn ang="0">
                <a:pos x="csX1" y="csY1"/>
              </a:cxn>
              <a:cxn ang="0">
                <a:pos x="csX2" y="csY2"/>
              </a:cxn>
            </a:cxnLst>
            <a:rect l="l" t="t" r="r" b="b"/>
            <a:pathLst>
              <a:path w="138518" h="617049">
                <a:moveTo>
                  <a:pt x="0" y="0"/>
                </a:moveTo>
                <a:cubicBezTo>
                  <a:pt x="88453" y="323971"/>
                  <a:pt x="56588" y="238869"/>
                  <a:pt x="96385" y="371789"/>
                </a:cubicBezTo>
                <a:cubicBezTo>
                  <a:pt x="108108" y="480646"/>
                  <a:pt x="119303" y="454600"/>
                  <a:pt x="138518" y="617049"/>
                </a:cubicBezTo>
              </a:path>
            </a:pathLst>
          </a:custGeom>
          <a:noFill/>
          <a:ln w="28575">
            <a:solidFill>
              <a:schemeClr val="bg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TextBox 5">
            <a:extLst>
              <a:ext uri="{FF2B5EF4-FFF2-40B4-BE49-F238E27FC236}">
                <a16:creationId xmlns:a16="http://schemas.microsoft.com/office/drawing/2014/main" id="{9A6C1B82-DEEF-AF30-1F22-3D0B0D52F0F1}"/>
              </a:ext>
            </a:extLst>
          </p:cNvPr>
          <p:cNvSpPr txBox="1"/>
          <p:nvPr/>
        </p:nvSpPr>
        <p:spPr>
          <a:xfrm>
            <a:off x="-70338" y="4863402"/>
            <a:ext cx="2065309" cy="369332"/>
          </a:xfrm>
          <a:prstGeom prst="rect">
            <a:avLst/>
          </a:prstGeom>
          <a:noFill/>
        </p:spPr>
        <p:txBody>
          <a:bodyPr wrap="none" rtlCol="0">
            <a:spAutoFit/>
          </a:bodyPr>
          <a:lstStyle/>
          <a:p>
            <a:r>
              <a:rPr lang="en-AU" dirty="0">
                <a:solidFill>
                  <a:schemeClr val="bg1"/>
                </a:solidFill>
                <a:highlight>
                  <a:srgbClr val="000000"/>
                </a:highlight>
                <a:latin typeface="Calibri" panose="020F0502020204030204" pitchFamily="34" charset="0"/>
                <a:ea typeface="Calibri" panose="020F0502020204030204" pitchFamily="34" charset="0"/>
                <a:cs typeface="Calibri" panose="020F0502020204030204" pitchFamily="34" charset="0"/>
              </a:rPr>
              <a:t>Linear cloud feature</a:t>
            </a:r>
          </a:p>
        </p:txBody>
      </p:sp>
      <p:cxnSp>
        <p:nvCxnSpPr>
          <p:cNvPr id="9" name="Straight Arrow Connector 8">
            <a:extLst>
              <a:ext uri="{FF2B5EF4-FFF2-40B4-BE49-F238E27FC236}">
                <a16:creationId xmlns:a16="http://schemas.microsoft.com/office/drawing/2014/main" id="{D1F0DB6D-1601-C807-12B1-16B1F51FDB64}"/>
              </a:ext>
            </a:extLst>
          </p:cNvPr>
          <p:cNvCxnSpPr>
            <a:cxnSpLocks/>
            <a:stCxn id="6" idx="0"/>
          </p:cNvCxnSpPr>
          <p:nvPr/>
        </p:nvCxnSpPr>
        <p:spPr>
          <a:xfrm flipV="1">
            <a:off x="962317" y="3784349"/>
            <a:ext cx="622039" cy="107905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Freeform: Shape 14">
            <a:extLst>
              <a:ext uri="{FF2B5EF4-FFF2-40B4-BE49-F238E27FC236}">
                <a16:creationId xmlns:a16="http://schemas.microsoft.com/office/drawing/2014/main" id="{073749D2-7AFD-C711-E5BF-0C3C1A6A4BB7}"/>
              </a:ext>
            </a:extLst>
          </p:cNvPr>
          <p:cNvSpPr/>
          <p:nvPr/>
        </p:nvSpPr>
        <p:spPr>
          <a:xfrm>
            <a:off x="5966727" y="3223528"/>
            <a:ext cx="238384" cy="579950"/>
          </a:xfrm>
          <a:custGeom>
            <a:avLst/>
            <a:gdLst>
              <a:gd name="csX0" fmla="*/ 0 w 70771"/>
              <a:gd name="csY0" fmla="*/ 0 h 653143"/>
              <a:gd name="csX1" fmla="*/ 60291 w 70771"/>
              <a:gd name="csY1" fmla="*/ 371789 h 653143"/>
              <a:gd name="csX2" fmla="*/ 70339 w 70771"/>
              <a:gd name="csY2" fmla="*/ 653143 h 653143"/>
              <a:gd name="csX0" fmla="*/ 0 w 130505"/>
              <a:gd name="csY0" fmla="*/ 0 h 657154"/>
              <a:gd name="csX1" fmla="*/ 60291 w 130505"/>
              <a:gd name="csY1" fmla="*/ 371789 h 657154"/>
              <a:gd name="csX2" fmla="*/ 130497 w 130505"/>
              <a:gd name="csY2" fmla="*/ 657154 h 657154"/>
              <a:gd name="csX0" fmla="*/ 0 w 130519"/>
              <a:gd name="csY0" fmla="*/ 0 h 657154"/>
              <a:gd name="csX1" fmla="*/ 96385 w 130519"/>
              <a:gd name="csY1" fmla="*/ 371789 h 657154"/>
              <a:gd name="csX2" fmla="*/ 130497 w 130519"/>
              <a:gd name="csY2" fmla="*/ 657154 h 657154"/>
              <a:gd name="csX0" fmla="*/ 0 w 130519"/>
              <a:gd name="csY0" fmla="*/ 0 h 657154"/>
              <a:gd name="csX1" fmla="*/ 96385 w 130519"/>
              <a:gd name="csY1" fmla="*/ 371789 h 657154"/>
              <a:gd name="csX2" fmla="*/ 130497 w 130519"/>
              <a:gd name="csY2" fmla="*/ 657154 h 657154"/>
              <a:gd name="csX0" fmla="*/ 0 w 130519"/>
              <a:gd name="csY0" fmla="*/ 0 h 657154"/>
              <a:gd name="csX1" fmla="*/ 96385 w 130519"/>
              <a:gd name="csY1" fmla="*/ 371789 h 657154"/>
              <a:gd name="csX2" fmla="*/ 130497 w 130519"/>
              <a:gd name="csY2" fmla="*/ 657154 h 657154"/>
              <a:gd name="csX0" fmla="*/ 0 w 130519"/>
              <a:gd name="csY0" fmla="*/ 0 h 657154"/>
              <a:gd name="csX1" fmla="*/ 96385 w 130519"/>
              <a:gd name="csY1" fmla="*/ 371789 h 657154"/>
              <a:gd name="csX2" fmla="*/ 130497 w 130519"/>
              <a:gd name="csY2" fmla="*/ 657154 h 657154"/>
              <a:gd name="csX0" fmla="*/ 0 w 130497"/>
              <a:gd name="csY0" fmla="*/ 0 h 657154"/>
              <a:gd name="csX1" fmla="*/ 96385 w 130497"/>
              <a:gd name="csY1" fmla="*/ 371789 h 657154"/>
              <a:gd name="csX2" fmla="*/ 130497 w 130497"/>
              <a:gd name="csY2" fmla="*/ 657154 h 657154"/>
              <a:gd name="csX0" fmla="*/ 0 w 138518"/>
              <a:gd name="csY0" fmla="*/ 0 h 617049"/>
              <a:gd name="csX1" fmla="*/ 96385 w 138518"/>
              <a:gd name="csY1" fmla="*/ 371789 h 617049"/>
              <a:gd name="csX2" fmla="*/ 138518 w 138518"/>
              <a:gd name="csY2" fmla="*/ 617049 h 617049"/>
              <a:gd name="csX0" fmla="*/ 0 w 138518"/>
              <a:gd name="csY0" fmla="*/ 0 h 617049"/>
              <a:gd name="csX1" fmla="*/ 96385 w 138518"/>
              <a:gd name="csY1" fmla="*/ 371789 h 617049"/>
              <a:gd name="csX2" fmla="*/ 138518 w 138518"/>
              <a:gd name="csY2" fmla="*/ 617049 h 617049"/>
              <a:gd name="csX0" fmla="*/ 0 w 138518"/>
              <a:gd name="csY0" fmla="*/ 0 h 617049"/>
              <a:gd name="csX1" fmla="*/ 105180 w 138518"/>
              <a:gd name="csY1" fmla="*/ 360637 h 617049"/>
              <a:gd name="csX2" fmla="*/ 138518 w 138518"/>
              <a:gd name="csY2" fmla="*/ 617049 h 617049"/>
              <a:gd name="csX0" fmla="*/ 0 w 138518"/>
              <a:gd name="csY0" fmla="*/ 0 h 617049"/>
              <a:gd name="csX1" fmla="*/ 105180 w 138518"/>
              <a:gd name="csY1" fmla="*/ 360637 h 617049"/>
              <a:gd name="csX2" fmla="*/ 138518 w 138518"/>
              <a:gd name="csY2" fmla="*/ 617049 h 617049"/>
              <a:gd name="csX0" fmla="*/ 0 w 147313"/>
              <a:gd name="csY0" fmla="*/ 0 h 605897"/>
              <a:gd name="csX1" fmla="*/ 113975 w 147313"/>
              <a:gd name="csY1" fmla="*/ 349485 h 605897"/>
              <a:gd name="csX2" fmla="*/ 147313 w 147313"/>
              <a:gd name="csY2" fmla="*/ 605897 h 605897"/>
              <a:gd name="csX0" fmla="*/ 0 w 147313"/>
              <a:gd name="csY0" fmla="*/ 0 h 605897"/>
              <a:gd name="csX1" fmla="*/ 113975 w 147313"/>
              <a:gd name="csY1" fmla="*/ 349485 h 605897"/>
              <a:gd name="csX2" fmla="*/ 147313 w 147313"/>
              <a:gd name="csY2" fmla="*/ 605897 h 605897"/>
            </a:gdLst>
            <a:ahLst/>
            <a:cxnLst>
              <a:cxn ang="0">
                <a:pos x="csX0" y="csY0"/>
              </a:cxn>
              <a:cxn ang="0">
                <a:pos x="csX1" y="csY1"/>
              </a:cxn>
              <a:cxn ang="0">
                <a:pos x="csX2" y="csY2"/>
              </a:cxn>
            </a:cxnLst>
            <a:rect l="l" t="t" r="r" b="b"/>
            <a:pathLst>
              <a:path w="147313" h="605897">
                <a:moveTo>
                  <a:pt x="0" y="0"/>
                </a:moveTo>
                <a:cubicBezTo>
                  <a:pt x="97247" y="260779"/>
                  <a:pt x="74178" y="216565"/>
                  <a:pt x="113975" y="349485"/>
                </a:cubicBezTo>
                <a:cubicBezTo>
                  <a:pt x="125698" y="458342"/>
                  <a:pt x="128098" y="443448"/>
                  <a:pt x="147313" y="605897"/>
                </a:cubicBezTo>
              </a:path>
            </a:pathLst>
          </a:custGeom>
          <a:no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 name="TextBox 15">
            <a:extLst>
              <a:ext uri="{FF2B5EF4-FFF2-40B4-BE49-F238E27FC236}">
                <a16:creationId xmlns:a16="http://schemas.microsoft.com/office/drawing/2014/main" id="{28B2F341-6AAA-9FAA-7E81-0D53A9A0C4DB}"/>
              </a:ext>
            </a:extLst>
          </p:cNvPr>
          <p:cNvSpPr txBox="1"/>
          <p:nvPr/>
        </p:nvSpPr>
        <p:spPr>
          <a:xfrm>
            <a:off x="4462880" y="4857848"/>
            <a:ext cx="2101153" cy="369332"/>
          </a:xfrm>
          <a:prstGeom prst="rect">
            <a:avLst/>
          </a:prstGeom>
          <a:noFill/>
        </p:spPr>
        <p:txBody>
          <a:bodyPr wrap="none" rtlCol="0">
            <a:spAutoFit/>
          </a:bodyPr>
          <a:lstStyle/>
          <a:p>
            <a:r>
              <a:rPr lang="en-AU" dirty="0">
                <a:solidFill>
                  <a:schemeClr val="bg1"/>
                </a:solidFill>
                <a:highlight>
                  <a:srgbClr val="000000"/>
                </a:highlight>
                <a:latin typeface="Calibri" panose="020F0502020204030204" pitchFamily="34" charset="0"/>
                <a:ea typeface="Calibri" panose="020F0502020204030204" pitchFamily="34" charset="0"/>
                <a:cs typeface="Calibri" panose="020F0502020204030204" pitchFamily="34" charset="0"/>
              </a:rPr>
              <a:t>Linear  pptn. feature</a:t>
            </a:r>
          </a:p>
        </p:txBody>
      </p:sp>
      <p:cxnSp>
        <p:nvCxnSpPr>
          <p:cNvPr id="17" name="Straight Arrow Connector 16">
            <a:extLst>
              <a:ext uri="{FF2B5EF4-FFF2-40B4-BE49-F238E27FC236}">
                <a16:creationId xmlns:a16="http://schemas.microsoft.com/office/drawing/2014/main" id="{375C6B97-9DCF-2CC5-40A7-C87A4EAEB081}"/>
              </a:ext>
            </a:extLst>
          </p:cNvPr>
          <p:cNvCxnSpPr>
            <a:cxnSpLocks/>
            <a:stCxn id="16" idx="0"/>
          </p:cNvCxnSpPr>
          <p:nvPr/>
        </p:nvCxnSpPr>
        <p:spPr>
          <a:xfrm flipV="1">
            <a:off x="5513457" y="3778795"/>
            <a:ext cx="604117" cy="10790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Freeform: Shape 17">
            <a:extLst>
              <a:ext uri="{FF2B5EF4-FFF2-40B4-BE49-F238E27FC236}">
                <a16:creationId xmlns:a16="http://schemas.microsoft.com/office/drawing/2014/main" id="{E271B298-2B1C-2916-C0C8-265897C355DC}"/>
              </a:ext>
            </a:extLst>
          </p:cNvPr>
          <p:cNvSpPr/>
          <p:nvPr/>
        </p:nvSpPr>
        <p:spPr>
          <a:xfrm>
            <a:off x="6884670" y="3303037"/>
            <a:ext cx="201930" cy="461243"/>
          </a:xfrm>
          <a:custGeom>
            <a:avLst/>
            <a:gdLst>
              <a:gd name="csX0" fmla="*/ 44540 w 171436"/>
              <a:gd name="csY0" fmla="*/ 0 h 488924"/>
              <a:gd name="csX1" fmla="*/ 7217 w 171436"/>
              <a:gd name="csY1" fmla="*/ 231399 h 488924"/>
              <a:gd name="csX2" fmla="*/ 171436 w 171436"/>
              <a:gd name="csY2" fmla="*/ 488924 h 488924"/>
            </a:gdLst>
            <a:ahLst/>
            <a:cxnLst>
              <a:cxn ang="0">
                <a:pos x="csX0" y="csY0"/>
              </a:cxn>
              <a:cxn ang="0">
                <a:pos x="csX1" y="csY1"/>
              </a:cxn>
              <a:cxn ang="0">
                <a:pos x="csX2" y="csY2"/>
              </a:cxn>
            </a:cxnLst>
            <a:rect l="l" t="t" r="r" b="b"/>
            <a:pathLst>
              <a:path w="171436" h="488924">
                <a:moveTo>
                  <a:pt x="44540" y="0"/>
                </a:moveTo>
                <a:cubicBezTo>
                  <a:pt x="15304" y="74956"/>
                  <a:pt x="-13932" y="149912"/>
                  <a:pt x="7217" y="231399"/>
                </a:cubicBezTo>
                <a:cubicBezTo>
                  <a:pt x="28366" y="312886"/>
                  <a:pt x="99901" y="400905"/>
                  <a:pt x="171436" y="488924"/>
                </a:cubicBezTo>
              </a:path>
            </a:pathLst>
          </a:cu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9" name="TextBox 18">
            <a:extLst>
              <a:ext uri="{FF2B5EF4-FFF2-40B4-BE49-F238E27FC236}">
                <a16:creationId xmlns:a16="http://schemas.microsoft.com/office/drawing/2014/main" id="{F99C9F6B-8992-80C7-433D-512577372B42}"/>
              </a:ext>
            </a:extLst>
          </p:cNvPr>
          <p:cNvSpPr txBox="1"/>
          <p:nvPr/>
        </p:nvSpPr>
        <p:spPr>
          <a:xfrm>
            <a:off x="7636747" y="4302370"/>
            <a:ext cx="1597687" cy="923330"/>
          </a:xfrm>
          <a:prstGeom prst="rect">
            <a:avLst/>
          </a:prstGeom>
          <a:noFill/>
        </p:spPr>
        <p:txBody>
          <a:bodyPr wrap="square" rtlCol="0">
            <a:spAutoFit/>
          </a:bodyPr>
          <a:lstStyle/>
          <a:p>
            <a:pPr algn="ctr"/>
            <a:r>
              <a:rPr lang="en-AU" dirty="0">
                <a:solidFill>
                  <a:schemeClr val="bg1"/>
                </a:solidFill>
                <a:highlight>
                  <a:srgbClr val="000000"/>
                </a:highlight>
                <a:latin typeface="Calibri" panose="020F0502020204030204" pitchFamily="34" charset="0"/>
                <a:ea typeface="Calibri" panose="020F0502020204030204" pitchFamily="34" charset="0"/>
                <a:cs typeface="Calibri" panose="020F0502020204030204" pitchFamily="34" charset="0"/>
              </a:rPr>
              <a:t>Westward propagating pptn. feature</a:t>
            </a:r>
          </a:p>
        </p:txBody>
      </p:sp>
      <p:cxnSp>
        <p:nvCxnSpPr>
          <p:cNvPr id="20" name="Straight Arrow Connector 19">
            <a:extLst>
              <a:ext uri="{FF2B5EF4-FFF2-40B4-BE49-F238E27FC236}">
                <a16:creationId xmlns:a16="http://schemas.microsoft.com/office/drawing/2014/main" id="{3BBC1E00-7B66-A924-FC08-057E51BB8180}"/>
              </a:ext>
            </a:extLst>
          </p:cNvPr>
          <p:cNvCxnSpPr>
            <a:cxnSpLocks/>
          </p:cNvCxnSpPr>
          <p:nvPr/>
        </p:nvCxnSpPr>
        <p:spPr>
          <a:xfrm flipH="1" flipV="1">
            <a:off x="7113270" y="3790950"/>
            <a:ext cx="834976" cy="5599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594203D5-4780-1D74-0F83-76F77C109AEF}"/>
              </a:ext>
            </a:extLst>
          </p:cNvPr>
          <p:cNvSpPr/>
          <p:nvPr/>
        </p:nvSpPr>
        <p:spPr>
          <a:xfrm>
            <a:off x="2223023" y="3253731"/>
            <a:ext cx="201930" cy="461243"/>
          </a:xfrm>
          <a:custGeom>
            <a:avLst/>
            <a:gdLst>
              <a:gd name="csX0" fmla="*/ 44540 w 171436"/>
              <a:gd name="csY0" fmla="*/ 0 h 488924"/>
              <a:gd name="csX1" fmla="*/ 7217 w 171436"/>
              <a:gd name="csY1" fmla="*/ 231399 h 488924"/>
              <a:gd name="csX2" fmla="*/ 171436 w 171436"/>
              <a:gd name="csY2" fmla="*/ 488924 h 488924"/>
            </a:gdLst>
            <a:ahLst/>
            <a:cxnLst>
              <a:cxn ang="0">
                <a:pos x="csX0" y="csY0"/>
              </a:cxn>
              <a:cxn ang="0">
                <a:pos x="csX1" y="csY1"/>
              </a:cxn>
              <a:cxn ang="0">
                <a:pos x="csX2" y="csY2"/>
              </a:cxn>
            </a:cxnLst>
            <a:rect l="l" t="t" r="r" b="b"/>
            <a:pathLst>
              <a:path w="171436" h="488924">
                <a:moveTo>
                  <a:pt x="44540" y="0"/>
                </a:moveTo>
                <a:cubicBezTo>
                  <a:pt x="15304" y="74956"/>
                  <a:pt x="-13932" y="149912"/>
                  <a:pt x="7217" y="231399"/>
                </a:cubicBezTo>
                <a:cubicBezTo>
                  <a:pt x="28366" y="312886"/>
                  <a:pt x="99901" y="400905"/>
                  <a:pt x="171436" y="488924"/>
                </a:cubicBezTo>
              </a:path>
            </a:pathLst>
          </a:cu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5627176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F72ADF-4639-27EB-AF0C-65F19189FFC7}"/>
            </a:ext>
          </a:extLst>
        </p:cNvPr>
        <p:cNvGrpSpPr/>
        <p:nvPr/>
      </p:nvGrpSpPr>
      <p:grpSpPr>
        <a:xfrm>
          <a:off x="0" y="0"/>
          <a:ext cx="0" cy="0"/>
          <a:chOff x="0" y="0"/>
          <a:chExt cx="0" cy="0"/>
        </a:xfrm>
      </p:grpSpPr>
      <p:sp>
        <p:nvSpPr>
          <p:cNvPr id="550914" name="Date Placeholder 3">
            <a:extLst>
              <a:ext uri="{FF2B5EF4-FFF2-40B4-BE49-F238E27FC236}">
                <a16:creationId xmlns:a16="http://schemas.microsoft.com/office/drawing/2014/main" id="{9F83DABF-1049-192E-6B7B-502F2E842EC7}"/>
              </a:ext>
            </a:extLst>
          </p:cNvPr>
          <p:cNvSpPr txBox="1">
            <a:spLocks noChangeArrowheads="1"/>
          </p:cNvSpPr>
          <p:nvPr/>
        </p:nvSpPr>
        <p:spPr bwMode="auto">
          <a:xfrm>
            <a:off x="381000" y="6356350"/>
            <a:ext cx="21526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Georgia" panose="02040502050405020303" pitchFamily="18" charset="0"/>
              </a:defRPr>
            </a:lvl1pPr>
            <a:lvl2pPr marL="742950" indent="-285750" defTabSz="457200">
              <a:defRPr sz="2400">
                <a:solidFill>
                  <a:schemeClr val="tx1"/>
                </a:solidFill>
                <a:latin typeface="Georgia" panose="02040502050405020303" pitchFamily="18" charset="0"/>
              </a:defRPr>
            </a:lvl2pPr>
            <a:lvl3pPr marL="1143000" indent="-228600" defTabSz="457200">
              <a:defRPr sz="2400">
                <a:solidFill>
                  <a:schemeClr val="tx1"/>
                </a:solidFill>
                <a:latin typeface="Georgia" panose="02040502050405020303" pitchFamily="18" charset="0"/>
              </a:defRPr>
            </a:lvl3pPr>
            <a:lvl4pPr marL="1600200" indent="-228600" defTabSz="457200">
              <a:defRPr sz="2400">
                <a:solidFill>
                  <a:schemeClr val="tx1"/>
                </a:solidFill>
                <a:latin typeface="Georgia" panose="02040502050405020303" pitchFamily="18" charset="0"/>
              </a:defRPr>
            </a:lvl4pPr>
            <a:lvl5pPr marL="2057400" indent="-228600" defTabSz="457200">
              <a:defRPr sz="2400">
                <a:solidFill>
                  <a:schemeClr val="tx1"/>
                </a:solidFill>
                <a:latin typeface="Georgia" panose="02040502050405020303" pitchFamily="18" charset="0"/>
              </a:defRPr>
            </a:lvl5pPr>
            <a:lvl6pPr marL="2514600" indent="-228600" defTabSz="457200" eaLnBrk="0" fontAlgn="base" hangingPunct="0">
              <a:spcBef>
                <a:spcPct val="0"/>
              </a:spcBef>
              <a:spcAft>
                <a:spcPct val="0"/>
              </a:spcAft>
              <a:defRPr sz="2400">
                <a:solidFill>
                  <a:schemeClr val="tx1"/>
                </a:solidFill>
                <a:latin typeface="Georgia" panose="02040502050405020303" pitchFamily="18" charset="0"/>
              </a:defRPr>
            </a:lvl6pPr>
            <a:lvl7pPr marL="2971800" indent="-228600" defTabSz="457200" eaLnBrk="0" fontAlgn="base" hangingPunct="0">
              <a:spcBef>
                <a:spcPct val="0"/>
              </a:spcBef>
              <a:spcAft>
                <a:spcPct val="0"/>
              </a:spcAft>
              <a:defRPr sz="2400">
                <a:solidFill>
                  <a:schemeClr val="tx1"/>
                </a:solidFill>
                <a:latin typeface="Georgia" panose="02040502050405020303" pitchFamily="18" charset="0"/>
              </a:defRPr>
            </a:lvl7pPr>
            <a:lvl8pPr marL="3429000" indent="-228600" defTabSz="457200" eaLnBrk="0" fontAlgn="base" hangingPunct="0">
              <a:spcBef>
                <a:spcPct val="0"/>
              </a:spcBef>
              <a:spcAft>
                <a:spcPct val="0"/>
              </a:spcAft>
              <a:defRPr sz="2400">
                <a:solidFill>
                  <a:schemeClr val="tx1"/>
                </a:solidFill>
                <a:latin typeface="Georgia" panose="02040502050405020303" pitchFamily="18" charset="0"/>
              </a:defRPr>
            </a:lvl8pPr>
            <a:lvl9pPr marL="3886200" indent="-228600" defTabSz="457200" eaLnBrk="0" fontAlgn="base" hangingPunct="0">
              <a:spcBef>
                <a:spcPct val="0"/>
              </a:spcBef>
              <a:spcAft>
                <a:spcPct val="0"/>
              </a:spcAft>
              <a:defRPr sz="2400">
                <a:solidFill>
                  <a:schemeClr val="tx1"/>
                </a:solidFill>
                <a:latin typeface="Georgia" panose="02040502050405020303"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2461E5"/>
                </a:solidFill>
                <a:effectLst/>
                <a:uLnTx/>
                <a:uFillTx/>
                <a:latin typeface="Arial" panose="020B0604020202020204" pitchFamily="34" charset="0"/>
                <a:ea typeface="+mn-ea"/>
                <a:cs typeface="Arial" panose="020B0604020202020204" pitchFamily="34" charset="0"/>
              </a:rPr>
              <a:t>The Bureau of Meteorology</a:t>
            </a:r>
          </a:p>
        </p:txBody>
      </p:sp>
      <p:sp>
        <p:nvSpPr>
          <p:cNvPr id="550915" name="Title 1">
            <a:extLst>
              <a:ext uri="{FF2B5EF4-FFF2-40B4-BE49-F238E27FC236}">
                <a16:creationId xmlns:a16="http://schemas.microsoft.com/office/drawing/2014/main" id="{6E8BDBC4-3083-5828-480C-04ACEAC23853}"/>
              </a:ext>
            </a:extLst>
          </p:cNvPr>
          <p:cNvSpPr txBox="1">
            <a:spLocks noChangeArrowheads="1"/>
          </p:cNvSpPr>
          <p:nvPr/>
        </p:nvSpPr>
        <p:spPr bwMode="auto">
          <a:xfrm>
            <a:off x="352425" y="533400"/>
            <a:ext cx="84169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eorgia" panose="02040502050405020303" pitchFamily="18" charset="0"/>
              </a:defRPr>
            </a:lvl1pPr>
            <a:lvl2pPr marL="742950" indent="-285750">
              <a:defRPr sz="2400">
                <a:solidFill>
                  <a:schemeClr val="tx1"/>
                </a:solidFill>
                <a:latin typeface="Georgia" panose="02040502050405020303" pitchFamily="18" charset="0"/>
              </a:defRPr>
            </a:lvl2pPr>
            <a:lvl3pPr marL="1143000" indent="-228600">
              <a:defRPr sz="2400">
                <a:solidFill>
                  <a:schemeClr val="tx1"/>
                </a:solidFill>
                <a:latin typeface="Georgia" panose="02040502050405020303" pitchFamily="18" charset="0"/>
              </a:defRPr>
            </a:lvl3pPr>
            <a:lvl4pPr marL="1600200" indent="-228600">
              <a:defRPr sz="2400">
                <a:solidFill>
                  <a:schemeClr val="tx1"/>
                </a:solidFill>
                <a:latin typeface="Georgia" panose="02040502050405020303" pitchFamily="18" charset="0"/>
              </a:defRPr>
            </a:lvl4pPr>
            <a:lvl5pPr marL="2057400" indent="-228600">
              <a:defRPr sz="2400">
                <a:solidFill>
                  <a:schemeClr val="tx1"/>
                </a:solidFill>
                <a:latin typeface="Georgia" panose="02040502050405020303" pitchFamily="18" charset="0"/>
              </a:defRPr>
            </a:lvl5pPr>
            <a:lvl6pPr marL="2514600" indent="-228600" eaLnBrk="0" fontAlgn="base" hangingPunct="0">
              <a:spcBef>
                <a:spcPct val="0"/>
              </a:spcBef>
              <a:spcAft>
                <a:spcPct val="0"/>
              </a:spcAft>
              <a:defRPr sz="2400">
                <a:solidFill>
                  <a:schemeClr val="tx1"/>
                </a:solidFill>
                <a:latin typeface="Georgia" panose="02040502050405020303" pitchFamily="18" charset="0"/>
              </a:defRPr>
            </a:lvl6pPr>
            <a:lvl7pPr marL="2971800" indent="-228600" eaLnBrk="0" fontAlgn="base" hangingPunct="0">
              <a:spcBef>
                <a:spcPct val="0"/>
              </a:spcBef>
              <a:spcAft>
                <a:spcPct val="0"/>
              </a:spcAft>
              <a:defRPr sz="2400">
                <a:solidFill>
                  <a:schemeClr val="tx1"/>
                </a:solidFill>
                <a:latin typeface="Georgia" panose="02040502050405020303" pitchFamily="18" charset="0"/>
              </a:defRPr>
            </a:lvl7pPr>
            <a:lvl8pPr marL="3429000" indent="-228600" eaLnBrk="0" fontAlgn="base" hangingPunct="0">
              <a:spcBef>
                <a:spcPct val="0"/>
              </a:spcBef>
              <a:spcAft>
                <a:spcPct val="0"/>
              </a:spcAft>
              <a:defRPr sz="2400">
                <a:solidFill>
                  <a:schemeClr val="tx1"/>
                </a:solidFill>
                <a:latin typeface="Georgia" panose="02040502050405020303" pitchFamily="18" charset="0"/>
              </a:defRPr>
            </a:lvl8pPr>
            <a:lvl9pPr marL="3886200" indent="-228600" eaLnBrk="0" fontAlgn="base" hangingPunct="0">
              <a:spcBef>
                <a:spcPct val="0"/>
              </a:spcBef>
              <a:spcAft>
                <a:spcPct val="0"/>
              </a:spcAft>
              <a:defRPr sz="2400">
                <a:solidFill>
                  <a:schemeClr val="tx1"/>
                </a:solidFill>
                <a:latin typeface="Georgia" panose="02040502050405020303" pitchFamily="18"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AU" altLang="en-US" sz="2500" b="1" i="0" u="none" strike="noStrike" kern="1200" cap="none" spc="0" normalizeH="0" baseline="0" noProof="0" dirty="0">
                <a:ln>
                  <a:noFill/>
                </a:ln>
                <a:solidFill>
                  <a:srgbClr val="2461E5"/>
                </a:solidFill>
                <a:effectLst/>
                <a:uLnTx/>
                <a:uFillTx/>
                <a:latin typeface="Calibri" panose="020F0502020204030204" pitchFamily="34" charset="0"/>
                <a:ea typeface="+mn-ea"/>
                <a:cs typeface="Calibri" panose="020F0502020204030204" pitchFamily="34" charset="0"/>
              </a:rPr>
              <a:t>Content</a:t>
            </a:r>
            <a:endParaRPr kumimoji="0" lang="en-US" altLang="en-US" sz="2500" b="1" i="0" u="none" strike="noStrike" kern="1200" cap="none" spc="0" normalizeH="0" baseline="0" noProof="0" dirty="0">
              <a:ln>
                <a:noFill/>
              </a:ln>
              <a:solidFill>
                <a:srgbClr val="2461E5"/>
              </a:solidFill>
              <a:effectLst/>
              <a:uLnTx/>
              <a:uFillTx/>
              <a:latin typeface="Calibri" panose="020F0502020204030204" pitchFamily="34" charset="0"/>
              <a:ea typeface="+mn-ea"/>
              <a:cs typeface="Calibri" panose="020F0502020204030204" pitchFamily="34" charset="0"/>
            </a:endParaRPr>
          </a:p>
        </p:txBody>
      </p:sp>
      <p:sp>
        <p:nvSpPr>
          <p:cNvPr id="540676" name="TextBox 1">
            <a:extLst>
              <a:ext uri="{FF2B5EF4-FFF2-40B4-BE49-F238E27FC236}">
                <a16:creationId xmlns:a16="http://schemas.microsoft.com/office/drawing/2014/main" id="{94C891FB-E02A-FCD7-3C5B-2968F1F103C6}"/>
              </a:ext>
            </a:extLst>
          </p:cNvPr>
          <p:cNvSpPr txBox="1">
            <a:spLocks noChangeArrowheads="1"/>
          </p:cNvSpPr>
          <p:nvPr/>
        </p:nvSpPr>
        <p:spPr bwMode="auto">
          <a:xfrm>
            <a:off x="904875" y="860425"/>
            <a:ext cx="7632733" cy="524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Georgia" panose="02040502050405020303" pitchFamily="18" charset="0"/>
              </a:defRPr>
            </a:lvl1pPr>
            <a:lvl2pPr marL="800100" indent="-342900">
              <a:defRPr sz="2400">
                <a:solidFill>
                  <a:schemeClr val="tx1"/>
                </a:solidFill>
                <a:latin typeface="Georgia" panose="02040502050405020303" pitchFamily="18" charset="0"/>
              </a:defRPr>
            </a:lvl2pPr>
            <a:lvl3pPr marL="1143000" indent="-228600">
              <a:defRPr sz="2400">
                <a:solidFill>
                  <a:schemeClr val="tx1"/>
                </a:solidFill>
                <a:latin typeface="Georgia" panose="02040502050405020303" pitchFamily="18" charset="0"/>
              </a:defRPr>
            </a:lvl3pPr>
            <a:lvl4pPr marL="1600200" indent="-228600">
              <a:defRPr sz="2400">
                <a:solidFill>
                  <a:schemeClr val="tx1"/>
                </a:solidFill>
                <a:latin typeface="Georgia" panose="02040502050405020303" pitchFamily="18" charset="0"/>
              </a:defRPr>
            </a:lvl4pPr>
            <a:lvl5pPr marL="2057400" indent="-228600">
              <a:defRPr sz="2400">
                <a:solidFill>
                  <a:schemeClr val="tx1"/>
                </a:solidFill>
                <a:latin typeface="Georgia" panose="02040502050405020303" pitchFamily="18" charset="0"/>
              </a:defRPr>
            </a:lvl5pPr>
            <a:lvl6pPr marL="2514600" indent="-228600" eaLnBrk="0" fontAlgn="base" hangingPunct="0">
              <a:spcBef>
                <a:spcPct val="0"/>
              </a:spcBef>
              <a:spcAft>
                <a:spcPct val="0"/>
              </a:spcAft>
              <a:defRPr sz="2400">
                <a:solidFill>
                  <a:schemeClr val="tx1"/>
                </a:solidFill>
                <a:latin typeface="Georgia" panose="02040502050405020303" pitchFamily="18" charset="0"/>
              </a:defRPr>
            </a:lvl6pPr>
            <a:lvl7pPr marL="2971800" indent="-228600" eaLnBrk="0" fontAlgn="base" hangingPunct="0">
              <a:spcBef>
                <a:spcPct val="0"/>
              </a:spcBef>
              <a:spcAft>
                <a:spcPct val="0"/>
              </a:spcAft>
              <a:defRPr sz="2400">
                <a:solidFill>
                  <a:schemeClr val="tx1"/>
                </a:solidFill>
                <a:latin typeface="Georgia" panose="02040502050405020303" pitchFamily="18" charset="0"/>
              </a:defRPr>
            </a:lvl7pPr>
            <a:lvl8pPr marL="3429000" indent="-228600" eaLnBrk="0" fontAlgn="base" hangingPunct="0">
              <a:spcBef>
                <a:spcPct val="0"/>
              </a:spcBef>
              <a:spcAft>
                <a:spcPct val="0"/>
              </a:spcAft>
              <a:defRPr sz="2400">
                <a:solidFill>
                  <a:schemeClr val="tx1"/>
                </a:solidFill>
                <a:latin typeface="Georgia" panose="02040502050405020303" pitchFamily="18" charset="0"/>
              </a:defRPr>
            </a:lvl8pPr>
            <a:lvl9pPr marL="3886200" indent="-228600" eaLnBrk="0" fontAlgn="base" hangingPunct="0">
              <a:spcBef>
                <a:spcPct val="0"/>
              </a:spcBef>
              <a:spcAft>
                <a:spcPct val="0"/>
              </a:spcAft>
              <a:defRPr sz="2400">
                <a:solidFill>
                  <a:schemeClr val="tx1"/>
                </a:solidFill>
                <a:latin typeface="Georgia" panose="02040502050405020303" pitchFamily="18" charset="0"/>
              </a:defRPr>
            </a:lvl9pPr>
          </a:lstStyle>
          <a:p>
            <a:pPr marL="457200" marR="0" lvl="0" indent="-457200" algn="l" defTabSz="914400" rtl="0" eaLnBrk="0" fontAlgn="base" latinLnBrk="0" hangingPunct="0">
              <a:lnSpc>
                <a:spcPct val="100000"/>
              </a:lnSpc>
              <a:spcBef>
                <a:spcPts val="600"/>
              </a:spcBef>
              <a:spcAft>
                <a:spcPct val="0"/>
              </a:spcAft>
              <a:buClrTx/>
              <a:buSzTx/>
              <a:buFont typeface="+mj-lt"/>
              <a:buAutoNum type="arabicPeriod"/>
              <a:tabLst/>
              <a:defRPr/>
            </a:pPr>
            <a:r>
              <a:rPr kumimoji="0" lang="en-AU" sz="2000" b="1" i="0" u="none" strike="noStrike" kern="1200" cap="none" spc="0" normalizeH="0" baseline="0" noProof="0" dirty="0">
                <a:ln>
                  <a:noFill/>
                </a:ln>
                <a:solidFill>
                  <a:srgbClr val="FF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What happened</a:t>
            </a:r>
          </a:p>
          <a:p>
            <a:pPr marL="1028700" marR="0" lvl="1" indent="-571500" algn="l" defTabSz="914400" rtl="0" eaLnBrk="0" fontAlgn="base" latinLnBrk="0" hangingPunct="0">
              <a:lnSpc>
                <a:spcPct val="100000"/>
              </a:lnSpc>
              <a:spcBef>
                <a:spcPts val="600"/>
              </a:spcBef>
              <a:spcAft>
                <a:spcPct val="0"/>
              </a:spcAft>
              <a:buClrTx/>
              <a:buSzTx/>
              <a:buFont typeface="+mj-lt"/>
              <a:buAutoNum type="romanLcPeriod"/>
              <a:tabLst/>
              <a:defRPr/>
            </a:pPr>
            <a:r>
              <a:rPr kumimoji="0" lang="en-AU" sz="2000" b="1" i="0" u="none" strike="noStrike" kern="1200" cap="none" spc="0" normalizeH="0" baseline="0" noProof="0" dirty="0">
                <a:ln>
                  <a:noFill/>
                </a:ln>
                <a:solidFill>
                  <a:srgbClr val="FF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Impact of the event</a:t>
            </a:r>
          </a:p>
          <a:p>
            <a:pPr marL="1028700" marR="0" lvl="1" indent="-571500" algn="l" defTabSz="914400" rtl="0" eaLnBrk="0" fontAlgn="base" latinLnBrk="0" hangingPunct="0">
              <a:lnSpc>
                <a:spcPct val="100000"/>
              </a:lnSpc>
              <a:spcBef>
                <a:spcPts val="600"/>
              </a:spcBef>
              <a:spcAft>
                <a:spcPct val="0"/>
              </a:spcAft>
              <a:buClrTx/>
              <a:buSzTx/>
              <a:buFont typeface="+mj-lt"/>
              <a:buAutoNum type="romanLcPeriod"/>
              <a:tabLst/>
              <a:defRPr/>
            </a:pPr>
            <a:r>
              <a:rPr kumimoji="0" lang="en-AU" sz="2000" b="1" i="0" u="none" strike="noStrike" kern="1200" cap="none" spc="0" normalizeH="0" baseline="0" noProof="0" dirty="0">
                <a:ln>
                  <a:noFill/>
                </a:ln>
                <a:solidFill>
                  <a:srgbClr val="FF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Observations</a:t>
            </a:r>
          </a:p>
          <a:p>
            <a:pPr marL="1028700" marR="0" lvl="1" indent="-571500" algn="l" defTabSz="914400" rtl="0" eaLnBrk="0" fontAlgn="base" latinLnBrk="0" hangingPunct="0">
              <a:lnSpc>
                <a:spcPct val="100000"/>
              </a:lnSpc>
              <a:spcBef>
                <a:spcPts val="600"/>
              </a:spcBef>
              <a:spcAft>
                <a:spcPct val="0"/>
              </a:spcAft>
              <a:buClrTx/>
              <a:buSzTx/>
              <a:buFont typeface="+mj-lt"/>
              <a:buAutoNum type="romanLcPeriod"/>
              <a:tabLst/>
              <a:defRPr/>
            </a:pPr>
            <a:r>
              <a:rPr kumimoji="0" lang="en-AU" sz="2000" b="1" i="0" u="none" strike="noStrike" kern="1200" cap="none" spc="0" normalizeH="0" baseline="0" noProof="0" dirty="0">
                <a:ln>
                  <a:noFill/>
                </a:ln>
                <a:solidFill>
                  <a:srgbClr val="FF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Climatology</a:t>
            </a:r>
          </a:p>
          <a:p>
            <a:pPr marL="457200" marR="0" lvl="1" indent="0" algn="l" defTabSz="914400" rtl="0" eaLnBrk="0" fontAlgn="base" latinLnBrk="0" hangingPunct="0">
              <a:lnSpc>
                <a:spcPct val="100000"/>
              </a:lnSpc>
              <a:spcBef>
                <a:spcPts val="600"/>
              </a:spcBef>
              <a:spcAft>
                <a:spcPct val="0"/>
              </a:spcAft>
              <a:buClrTx/>
              <a:buSzTx/>
              <a:buFontTx/>
              <a:buNone/>
              <a:tabLst/>
              <a:defRPr/>
            </a:pPr>
            <a:endParaRPr kumimoji="0" lang="en-AU" sz="2000" b="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base" latinLnBrk="0" hangingPunct="1">
              <a:lnSpc>
                <a:spcPct val="100000"/>
              </a:lnSpc>
              <a:spcBef>
                <a:spcPct val="0"/>
              </a:spcBef>
              <a:spcAft>
                <a:spcPts val="600"/>
              </a:spcAft>
              <a:buClrTx/>
              <a:buSzTx/>
              <a:buFont typeface="Arial" panose="020B0604020202020204" pitchFamily="34" charset="0"/>
              <a:buAutoNum type="arabicPeriod"/>
              <a:tabLst/>
              <a:defRPr/>
            </a:pPr>
            <a:r>
              <a:rPr kumimoji="0" lang="en-AU" altLang="en-US" sz="2000" b="1"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Why did the event occur?</a:t>
            </a:r>
          </a:p>
          <a:p>
            <a:pPr marL="971550" marR="0" lvl="1" indent="-514350" algn="l" defTabSz="914400" rtl="0" eaLnBrk="1" fontAlgn="base" latinLnBrk="0" hangingPunct="1">
              <a:lnSpc>
                <a:spcPct val="100000"/>
              </a:lnSpc>
              <a:spcBef>
                <a:spcPct val="0"/>
              </a:spcBef>
              <a:spcAft>
                <a:spcPts val="600"/>
              </a:spcAft>
              <a:buClrTx/>
              <a:buSzTx/>
              <a:buFont typeface="+mj-lt"/>
              <a:buAutoNum type="romanLcPeriod"/>
              <a:tabLst/>
              <a:defRPr/>
            </a:pPr>
            <a:r>
              <a:rPr kumimoji="0" lang="en-AU" altLang="en-US" sz="2000" b="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Climate Drivers and Tropical Waves</a:t>
            </a:r>
          </a:p>
          <a:p>
            <a:pPr marL="971550" marR="0" lvl="1" indent="-514350" algn="l" defTabSz="914400" rtl="0" eaLnBrk="1" fontAlgn="base" latinLnBrk="0" hangingPunct="1">
              <a:lnSpc>
                <a:spcPct val="100000"/>
              </a:lnSpc>
              <a:spcBef>
                <a:spcPct val="0"/>
              </a:spcBef>
              <a:spcAft>
                <a:spcPts val="600"/>
              </a:spcAft>
              <a:buClrTx/>
              <a:buSzTx/>
              <a:buFont typeface="+mj-lt"/>
              <a:buAutoNum type="romanLcPeriod"/>
              <a:tabLst/>
              <a:defRPr/>
            </a:pPr>
            <a:r>
              <a:rPr kumimoji="0" lang="en-AU" altLang="en-US" sz="2000" b="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Satellite imagery and identifying the Drivers of the Weather</a:t>
            </a:r>
          </a:p>
          <a:p>
            <a:pPr marL="971550" marR="0" lvl="1" indent="-514350" algn="l" defTabSz="914400" rtl="0" eaLnBrk="1" fontAlgn="base" latinLnBrk="0" hangingPunct="1">
              <a:lnSpc>
                <a:spcPct val="100000"/>
              </a:lnSpc>
              <a:spcBef>
                <a:spcPct val="0"/>
              </a:spcBef>
              <a:spcAft>
                <a:spcPts val="600"/>
              </a:spcAft>
              <a:buClrTx/>
              <a:buSzTx/>
              <a:buFont typeface="+mj-lt"/>
              <a:buAutoNum type="romanLcPeriod"/>
              <a:tabLst/>
              <a:defRPr/>
            </a:pPr>
            <a:r>
              <a:rPr kumimoji="0" lang="en-AU" altLang="en-US" sz="2000" b="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Evolution of the event (satellite imagery, RADAR and lightning data, surface and upper air observations).</a:t>
            </a:r>
          </a:p>
          <a:p>
            <a:pPr marL="457200" marR="0" lvl="1" indent="0" algn="l" defTabSz="914400" rtl="0" eaLnBrk="1" fontAlgn="base" latinLnBrk="0" hangingPunct="1">
              <a:lnSpc>
                <a:spcPct val="100000"/>
              </a:lnSpc>
              <a:spcBef>
                <a:spcPct val="0"/>
              </a:spcBef>
              <a:spcAft>
                <a:spcPts val="600"/>
              </a:spcAft>
              <a:buClrTx/>
              <a:buSzTx/>
              <a:buFontTx/>
              <a:buNone/>
              <a:tabLst/>
              <a:defRPr/>
            </a:pPr>
            <a:endParaRPr kumimoji="0" lang="en-AU" altLang="en-US" sz="2000" b="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base" latinLnBrk="0" hangingPunct="1">
              <a:lnSpc>
                <a:spcPct val="100000"/>
              </a:lnSpc>
              <a:spcBef>
                <a:spcPct val="0"/>
              </a:spcBef>
              <a:spcAft>
                <a:spcPts val="600"/>
              </a:spcAft>
              <a:buClrTx/>
              <a:buSzTx/>
              <a:buFont typeface="Arial" panose="020B0604020202020204" pitchFamily="34" charset="0"/>
              <a:buAutoNum type="arabicPeriod"/>
              <a:tabLst/>
              <a:defRPr/>
            </a:pPr>
            <a:r>
              <a:rPr kumimoji="0" lang="en-AU" altLang="en-US" sz="2000" b="1"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Performance of NWP in anticipating the event. </a:t>
            </a:r>
          </a:p>
          <a:p>
            <a:pPr marL="971550" lvl="1" indent="-514350" defTabSz="914400" fontAlgn="base">
              <a:spcBef>
                <a:spcPct val="0"/>
              </a:spcBef>
              <a:spcAft>
                <a:spcPts val="600"/>
              </a:spcAft>
              <a:buFont typeface="+mj-lt"/>
              <a:buAutoNum type="romanLcPeriod"/>
              <a:defRPr/>
            </a:pPr>
            <a:r>
              <a:rPr lang="en-AU" altLang="en-US" sz="2000" dirty="0">
                <a:solidFill>
                  <a:srgbClr val="0061E8"/>
                </a:solidFill>
                <a:latin typeface="Calibri" panose="020F0502020204030204" pitchFamily="34" charset="0"/>
                <a:ea typeface="Calibri" panose="020F0502020204030204" pitchFamily="34" charset="0"/>
                <a:cs typeface="Calibri" panose="020F0502020204030204" pitchFamily="34" charset="0"/>
              </a:rPr>
              <a:t>Eng Hong and Justin to provide input</a:t>
            </a:r>
          </a:p>
          <a:p>
            <a:pPr marL="342900" marR="0" lvl="0" indent="-342900" algn="l" defTabSz="914400" rtl="0" eaLnBrk="1" fontAlgn="base" latinLnBrk="0" hangingPunct="1">
              <a:lnSpc>
                <a:spcPct val="100000"/>
              </a:lnSpc>
              <a:spcBef>
                <a:spcPct val="0"/>
              </a:spcBef>
              <a:spcAft>
                <a:spcPts val="600"/>
              </a:spcAft>
              <a:buClrTx/>
              <a:buSzTx/>
              <a:buFont typeface="Arial" panose="020B0604020202020204" pitchFamily="34" charset="0"/>
              <a:buAutoNum type="arabicPeriod"/>
              <a:tabLst/>
              <a:defRPr/>
            </a:pPr>
            <a:r>
              <a:rPr kumimoji="0" lang="en-AU" altLang="en-US" sz="2000" b="1"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Summary</a:t>
            </a:r>
          </a:p>
        </p:txBody>
      </p:sp>
    </p:spTree>
    <p:extLst>
      <p:ext uri="{BB962C8B-B14F-4D97-AF65-F5344CB8AC3E}">
        <p14:creationId xmlns:p14="http://schemas.microsoft.com/office/powerpoint/2010/main" val="41944782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4BD3D0-0080-533B-CDA2-C9AB0021EDE4}"/>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4AB001DA-C2D6-0635-4CE1-E741818AB3DE}"/>
              </a:ext>
            </a:extLst>
          </p:cNvPr>
          <p:cNvPicPr>
            <a:picLocks noChangeAspect="1"/>
          </p:cNvPicPr>
          <p:nvPr/>
        </p:nvPicPr>
        <p:blipFill>
          <a:blip r:embed="rId2"/>
          <a:stretch>
            <a:fillRect/>
          </a:stretch>
        </p:blipFill>
        <p:spPr>
          <a:xfrm>
            <a:off x="0" y="1188000"/>
            <a:ext cx="9144000" cy="4652344"/>
          </a:xfrm>
          <a:prstGeom prst="rect">
            <a:avLst/>
          </a:prstGeom>
        </p:spPr>
      </p:pic>
      <p:sp>
        <p:nvSpPr>
          <p:cNvPr id="5" name="Title 2">
            <a:extLst>
              <a:ext uri="{FF2B5EF4-FFF2-40B4-BE49-F238E27FC236}">
                <a16:creationId xmlns:a16="http://schemas.microsoft.com/office/drawing/2014/main" id="{FC660229-9217-4399-AF51-D38A63039B9E}"/>
              </a:ext>
            </a:extLst>
          </p:cNvPr>
          <p:cNvSpPr>
            <a:spLocks noGrp="1"/>
          </p:cNvSpPr>
          <p:nvPr>
            <p:ph type="title"/>
          </p:nvPr>
        </p:nvSpPr>
        <p:spPr>
          <a:xfrm>
            <a:off x="1" y="425885"/>
            <a:ext cx="9144000" cy="751065"/>
          </a:xfrm>
        </p:spPr>
        <p:txBody>
          <a:bodyPr/>
          <a:lstStyle/>
          <a:p>
            <a:pPr algn="ctr"/>
            <a:r>
              <a:rPr lang="en-AU" dirty="0">
                <a:latin typeface="Calibri" panose="020F0502020204030204" pitchFamily="34" charset="0"/>
                <a:cs typeface="Calibri" panose="020F0502020204030204" pitchFamily="34" charset="0"/>
              </a:rPr>
              <a:t>Singapore Heavy Rainfall Event 14</a:t>
            </a:r>
            <a:r>
              <a:rPr lang="en-AU" baseline="30000" dirty="0">
                <a:latin typeface="Calibri" panose="020F0502020204030204" pitchFamily="34" charset="0"/>
                <a:cs typeface="Calibri" panose="020F0502020204030204" pitchFamily="34" charset="0"/>
              </a:rPr>
              <a:t>th</a:t>
            </a:r>
            <a:r>
              <a:rPr lang="en-AU" dirty="0">
                <a:latin typeface="Calibri" panose="020F0502020204030204" pitchFamily="34" charset="0"/>
                <a:cs typeface="Calibri" panose="020F0502020204030204" pitchFamily="34" charset="0"/>
              </a:rPr>
              <a:t> October 2024 </a:t>
            </a:r>
            <a:br>
              <a:rPr lang="en-AU" dirty="0">
                <a:latin typeface="Calibri" panose="020F0502020204030204" pitchFamily="34" charset="0"/>
                <a:cs typeface="Calibri" panose="020F0502020204030204" pitchFamily="34" charset="0"/>
              </a:rPr>
            </a:br>
            <a:r>
              <a:rPr lang="en-AU" sz="2000" b="0" dirty="0">
                <a:latin typeface="Calibri" panose="020F0502020204030204" pitchFamily="34" charset="0"/>
                <a:cs typeface="Calibri" panose="020F0502020204030204" pitchFamily="34" charset="0"/>
              </a:rPr>
              <a:t>Enhanced Himawari-9 Band 13 and Singapore RADAR </a:t>
            </a:r>
            <a:r>
              <a:rPr lang="en-AU" sz="2000" b="0" dirty="0">
                <a:solidFill>
                  <a:srgbClr val="2461E5"/>
                </a:solidFill>
                <a:latin typeface="Calibri" panose="020F0502020204030204" pitchFamily="34" charset="0"/>
                <a:cs typeface="Calibri" panose="020F0502020204030204" pitchFamily="34" charset="0"/>
              </a:rPr>
              <a:t>23</a:t>
            </a: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t>00UTC 13</a:t>
            </a:r>
            <a:r>
              <a:rPr kumimoji="0" lang="en-AU" sz="2000" b="0" i="0" u="none" strike="noStrike" kern="1200" cap="none" spc="0" normalizeH="0" baseline="30000" noProof="0" dirty="0">
                <a:ln>
                  <a:noFill/>
                </a:ln>
                <a:solidFill>
                  <a:srgbClr val="2461E5"/>
                </a:solidFill>
                <a:effectLst/>
                <a:uLnTx/>
                <a:uFillTx/>
                <a:latin typeface="Calibri" panose="020F0502020204030204" pitchFamily="34" charset="0"/>
                <a:ea typeface="+mj-ea"/>
                <a:cs typeface="Calibri" panose="020F0502020204030204" pitchFamily="34" charset="0"/>
              </a:rPr>
              <a:t>th</a:t>
            </a: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t> October</a:t>
            </a:r>
            <a:endParaRPr lang="en-AU" sz="2000" b="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A8696FB7-A604-B793-C382-437F2FC83E97}"/>
              </a:ext>
            </a:extLst>
          </p:cNvPr>
          <p:cNvSpPr txBox="1"/>
          <p:nvPr/>
        </p:nvSpPr>
        <p:spPr>
          <a:xfrm>
            <a:off x="0" y="5879242"/>
            <a:ext cx="9144000" cy="276999"/>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image courtesy CIRA / RAMMB and JMA                                                                       image courtesy NEA Singapore</a:t>
            </a:r>
          </a:p>
        </p:txBody>
      </p:sp>
      <p:pic>
        <p:nvPicPr>
          <p:cNvPr id="8" name="Picture 7">
            <a:extLst>
              <a:ext uri="{FF2B5EF4-FFF2-40B4-BE49-F238E27FC236}">
                <a16:creationId xmlns:a16="http://schemas.microsoft.com/office/drawing/2014/main" id="{E46AC647-B19C-7C69-E6C9-3B4F8F197F1F}"/>
              </a:ext>
            </a:extLst>
          </p:cNvPr>
          <p:cNvPicPr>
            <a:picLocks noChangeAspect="1"/>
          </p:cNvPicPr>
          <p:nvPr/>
        </p:nvPicPr>
        <p:blipFill>
          <a:blip r:embed="rId3"/>
          <a:stretch>
            <a:fillRect/>
          </a:stretch>
        </p:blipFill>
        <p:spPr>
          <a:xfrm>
            <a:off x="5178287" y="5205081"/>
            <a:ext cx="2846895" cy="648865"/>
          </a:xfrm>
          <a:prstGeom prst="rect">
            <a:avLst/>
          </a:prstGeom>
        </p:spPr>
      </p:pic>
      <p:pic>
        <p:nvPicPr>
          <p:cNvPr id="9" name="Picture 6">
            <a:extLst>
              <a:ext uri="{FF2B5EF4-FFF2-40B4-BE49-F238E27FC236}">
                <a16:creationId xmlns:a16="http://schemas.microsoft.com/office/drawing/2014/main" id="{683F50D4-C107-78B0-BA24-A5CD4DB538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14674"/>
            <a:ext cx="3460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reeform: Shape 1">
            <a:extLst>
              <a:ext uri="{FF2B5EF4-FFF2-40B4-BE49-F238E27FC236}">
                <a16:creationId xmlns:a16="http://schemas.microsoft.com/office/drawing/2014/main" id="{DB251ABE-6F23-DD3B-B0D3-0A2CD56D001D}"/>
              </a:ext>
            </a:extLst>
          </p:cNvPr>
          <p:cNvSpPr/>
          <p:nvPr/>
        </p:nvSpPr>
        <p:spPr>
          <a:xfrm>
            <a:off x="6202680" y="3371850"/>
            <a:ext cx="99060" cy="434340"/>
          </a:xfrm>
          <a:custGeom>
            <a:avLst/>
            <a:gdLst>
              <a:gd name="csX0" fmla="*/ 0 w 70771"/>
              <a:gd name="csY0" fmla="*/ 0 h 653143"/>
              <a:gd name="csX1" fmla="*/ 60291 w 70771"/>
              <a:gd name="csY1" fmla="*/ 371789 h 653143"/>
              <a:gd name="csX2" fmla="*/ 70339 w 70771"/>
              <a:gd name="csY2" fmla="*/ 653143 h 653143"/>
              <a:gd name="csX0" fmla="*/ 0 w 130505"/>
              <a:gd name="csY0" fmla="*/ 0 h 657154"/>
              <a:gd name="csX1" fmla="*/ 60291 w 130505"/>
              <a:gd name="csY1" fmla="*/ 371789 h 657154"/>
              <a:gd name="csX2" fmla="*/ 130497 w 130505"/>
              <a:gd name="csY2" fmla="*/ 657154 h 657154"/>
              <a:gd name="csX0" fmla="*/ 0 w 130519"/>
              <a:gd name="csY0" fmla="*/ 0 h 657154"/>
              <a:gd name="csX1" fmla="*/ 96385 w 130519"/>
              <a:gd name="csY1" fmla="*/ 371789 h 657154"/>
              <a:gd name="csX2" fmla="*/ 130497 w 130519"/>
              <a:gd name="csY2" fmla="*/ 657154 h 657154"/>
              <a:gd name="csX0" fmla="*/ 0 w 130519"/>
              <a:gd name="csY0" fmla="*/ 0 h 657154"/>
              <a:gd name="csX1" fmla="*/ 96385 w 130519"/>
              <a:gd name="csY1" fmla="*/ 371789 h 657154"/>
              <a:gd name="csX2" fmla="*/ 130497 w 130519"/>
              <a:gd name="csY2" fmla="*/ 657154 h 657154"/>
              <a:gd name="csX0" fmla="*/ 0 w 130519"/>
              <a:gd name="csY0" fmla="*/ 0 h 657154"/>
              <a:gd name="csX1" fmla="*/ 96385 w 130519"/>
              <a:gd name="csY1" fmla="*/ 371789 h 657154"/>
              <a:gd name="csX2" fmla="*/ 130497 w 130519"/>
              <a:gd name="csY2" fmla="*/ 657154 h 657154"/>
              <a:gd name="csX0" fmla="*/ 0 w 130519"/>
              <a:gd name="csY0" fmla="*/ 0 h 657154"/>
              <a:gd name="csX1" fmla="*/ 96385 w 130519"/>
              <a:gd name="csY1" fmla="*/ 371789 h 657154"/>
              <a:gd name="csX2" fmla="*/ 130497 w 130519"/>
              <a:gd name="csY2" fmla="*/ 657154 h 657154"/>
              <a:gd name="csX0" fmla="*/ 0 w 130497"/>
              <a:gd name="csY0" fmla="*/ 0 h 657154"/>
              <a:gd name="csX1" fmla="*/ 96385 w 130497"/>
              <a:gd name="csY1" fmla="*/ 371789 h 657154"/>
              <a:gd name="csX2" fmla="*/ 130497 w 130497"/>
              <a:gd name="csY2" fmla="*/ 657154 h 657154"/>
              <a:gd name="csX0" fmla="*/ 0 w 138518"/>
              <a:gd name="csY0" fmla="*/ 0 h 617049"/>
              <a:gd name="csX1" fmla="*/ 96385 w 138518"/>
              <a:gd name="csY1" fmla="*/ 371789 h 617049"/>
              <a:gd name="csX2" fmla="*/ 138518 w 138518"/>
              <a:gd name="csY2" fmla="*/ 617049 h 617049"/>
              <a:gd name="csX0" fmla="*/ 0 w 138518"/>
              <a:gd name="csY0" fmla="*/ 0 h 617049"/>
              <a:gd name="csX1" fmla="*/ 96385 w 138518"/>
              <a:gd name="csY1" fmla="*/ 371789 h 617049"/>
              <a:gd name="csX2" fmla="*/ 138518 w 138518"/>
              <a:gd name="csY2" fmla="*/ 617049 h 617049"/>
              <a:gd name="csX0" fmla="*/ 0 w 138518"/>
              <a:gd name="csY0" fmla="*/ 0 h 617049"/>
              <a:gd name="csX1" fmla="*/ 105180 w 138518"/>
              <a:gd name="csY1" fmla="*/ 360637 h 617049"/>
              <a:gd name="csX2" fmla="*/ 138518 w 138518"/>
              <a:gd name="csY2" fmla="*/ 617049 h 617049"/>
              <a:gd name="csX0" fmla="*/ 0 w 138518"/>
              <a:gd name="csY0" fmla="*/ 0 h 617049"/>
              <a:gd name="csX1" fmla="*/ 105180 w 138518"/>
              <a:gd name="csY1" fmla="*/ 360637 h 617049"/>
              <a:gd name="csX2" fmla="*/ 138518 w 138518"/>
              <a:gd name="csY2" fmla="*/ 617049 h 617049"/>
              <a:gd name="csX0" fmla="*/ 0 w 147313"/>
              <a:gd name="csY0" fmla="*/ 0 h 605897"/>
              <a:gd name="csX1" fmla="*/ 113975 w 147313"/>
              <a:gd name="csY1" fmla="*/ 349485 h 605897"/>
              <a:gd name="csX2" fmla="*/ 147313 w 147313"/>
              <a:gd name="csY2" fmla="*/ 605897 h 605897"/>
              <a:gd name="csX0" fmla="*/ 0 w 147313"/>
              <a:gd name="csY0" fmla="*/ 0 h 605897"/>
              <a:gd name="csX1" fmla="*/ 113975 w 147313"/>
              <a:gd name="csY1" fmla="*/ 349485 h 605897"/>
              <a:gd name="csX2" fmla="*/ 147313 w 147313"/>
              <a:gd name="csY2" fmla="*/ 605897 h 605897"/>
            </a:gdLst>
            <a:ahLst/>
            <a:cxnLst>
              <a:cxn ang="0">
                <a:pos x="csX0" y="csY0"/>
              </a:cxn>
              <a:cxn ang="0">
                <a:pos x="csX1" y="csY1"/>
              </a:cxn>
              <a:cxn ang="0">
                <a:pos x="csX2" y="csY2"/>
              </a:cxn>
            </a:cxnLst>
            <a:rect l="l" t="t" r="r" b="b"/>
            <a:pathLst>
              <a:path w="147313" h="605897">
                <a:moveTo>
                  <a:pt x="0" y="0"/>
                </a:moveTo>
                <a:cubicBezTo>
                  <a:pt x="97247" y="260779"/>
                  <a:pt x="74178" y="216565"/>
                  <a:pt x="113975" y="349485"/>
                </a:cubicBezTo>
                <a:cubicBezTo>
                  <a:pt x="125698" y="458342"/>
                  <a:pt x="128098" y="443448"/>
                  <a:pt x="147313" y="605897"/>
                </a:cubicBezTo>
              </a:path>
            </a:pathLst>
          </a:custGeom>
          <a:no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TextBox 2">
            <a:extLst>
              <a:ext uri="{FF2B5EF4-FFF2-40B4-BE49-F238E27FC236}">
                <a16:creationId xmlns:a16="http://schemas.microsoft.com/office/drawing/2014/main" id="{1817192F-9FD3-23EE-4497-489FB4D4B32F}"/>
              </a:ext>
            </a:extLst>
          </p:cNvPr>
          <p:cNvSpPr txBox="1"/>
          <p:nvPr/>
        </p:nvSpPr>
        <p:spPr>
          <a:xfrm>
            <a:off x="4462880" y="4857848"/>
            <a:ext cx="2048253" cy="369332"/>
          </a:xfrm>
          <a:prstGeom prst="rect">
            <a:avLst/>
          </a:prstGeom>
          <a:noFill/>
        </p:spPr>
        <p:txBody>
          <a:bodyPr wrap="none" rtlCol="0">
            <a:spAutoFit/>
          </a:bodyPr>
          <a:lstStyle/>
          <a:p>
            <a:r>
              <a:rPr lang="en-AU" dirty="0">
                <a:solidFill>
                  <a:schemeClr val="bg1"/>
                </a:solidFill>
                <a:highlight>
                  <a:srgbClr val="000000"/>
                </a:highlight>
                <a:latin typeface="Calibri" panose="020F0502020204030204" pitchFamily="34" charset="0"/>
                <a:ea typeface="Calibri" panose="020F0502020204030204" pitchFamily="34" charset="0"/>
                <a:cs typeface="Calibri" panose="020F0502020204030204" pitchFamily="34" charset="0"/>
              </a:rPr>
              <a:t>Linear pptn. feature</a:t>
            </a:r>
          </a:p>
        </p:txBody>
      </p:sp>
      <p:cxnSp>
        <p:nvCxnSpPr>
          <p:cNvPr id="4" name="Straight Arrow Connector 3">
            <a:extLst>
              <a:ext uri="{FF2B5EF4-FFF2-40B4-BE49-F238E27FC236}">
                <a16:creationId xmlns:a16="http://schemas.microsoft.com/office/drawing/2014/main" id="{30022B43-CCA0-B9BF-BA24-8AB1E4FEFD1D}"/>
              </a:ext>
            </a:extLst>
          </p:cNvPr>
          <p:cNvCxnSpPr>
            <a:cxnSpLocks/>
            <a:stCxn id="3" idx="0"/>
          </p:cNvCxnSpPr>
          <p:nvPr/>
        </p:nvCxnSpPr>
        <p:spPr>
          <a:xfrm flipV="1">
            <a:off x="5487007" y="3657600"/>
            <a:ext cx="709512" cy="12002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Freeform: Shape 10">
            <a:extLst>
              <a:ext uri="{FF2B5EF4-FFF2-40B4-BE49-F238E27FC236}">
                <a16:creationId xmlns:a16="http://schemas.microsoft.com/office/drawing/2014/main" id="{3F1149CF-24B5-9C30-3F5A-CBC92159FAA7}"/>
              </a:ext>
            </a:extLst>
          </p:cNvPr>
          <p:cNvSpPr/>
          <p:nvPr/>
        </p:nvSpPr>
        <p:spPr>
          <a:xfrm>
            <a:off x="6761810" y="3321144"/>
            <a:ext cx="45719" cy="381723"/>
          </a:xfrm>
          <a:custGeom>
            <a:avLst/>
            <a:gdLst>
              <a:gd name="csX0" fmla="*/ 44540 w 171436"/>
              <a:gd name="csY0" fmla="*/ 0 h 488924"/>
              <a:gd name="csX1" fmla="*/ 7217 w 171436"/>
              <a:gd name="csY1" fmla="*/ 231399 h 488924"/>
              <a:gd name="csX2" fmla="*/ 171436 w 171436"/>
              <a:gd name="csY2" fmla="*/ 488924 h 488924"/>
            </a:gdLst>
            <a:ahLst/>
            <a:cxnLst>
              <a:cxn ang="0">
                <a:pos x="csX0" y="csY0"/>
              </a:cxn>
              <a:cxn ang="0">
                <a:pos x="csX1" y="csY1"/>
              </a:cxn>
              <a:cxn ang="0">
                <a:pos x="csX2" y="csY2"/>
              </a:cxn>
            </a:cxnLst>
            <a:rect l="l" t="t" r="r" b="b"/>
            <a:pathLst>
              <a:path w="171436" h="488924">
                <a:moveTo>
                  <a:pt x="44540" y="0"/>
                </a:moveTo>
                <a:cubicBezTo>
                  <a:pt x="15304" y="74956"/>
                  <a:pt x="-13932" y="149912"/>
                  <a:pt x="7217" y="231399"/>
                </a:cubicBezTo>
                <a:cubicBezTo>
                  <a:pt x="28366" y="312886"/>
                  <a:pt x="99901" y="400905"/>
                  <a:pt x="171436" y="488924"/>
                </a:cubicBezTo>
              </a:path>
            </a:pathLst>
          </a:cu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TextBox 11">
            <a:extLst>
              <a:ext uri="{FF2B5EF4-FFF2-40B4-BE49-F238E27FC236}">
                <a16:creationId xmlns:a16="http://schemas.microsoft.com/office/drawing/2014/main" id="{81236B22-20B2-25F8-5090-EB8E3DC9B918}"/>
              </a:ext>
            </a:extLst>
          </p:cNvPr>
          <p:cNvSpPr txBox="1"/>
          <p:nvPr/>
        </p:nvSpPr>
        <p:spPr>
          <a:xfrm>
            <a:off x="7636747" y="4302370"/>
            <a:ext cx="1597687" cy="923330"/>
          </a:xfrm>
          <a:prstGeom prst="rect">
            <a:avLst/>
          </a:prstGeom>
          <a:noFill/>
        </p:spPr>
        <p:txBody>
          <a:bodyPr wrap="square" rtlCol="0">
            <a:spAutoFit/>
          </a:bodyPr>
          <a:lstStyle/>
          <a:p>
            <a:pPr algn="ctr"/>
            <a:r>
              <a:rPr lang="en-AU" dirty="0">
                <a:solidFill>
                  <a:schemeClr val="bg1"/>
                </a:solidFill>
                <a:highlight>
                  <a:srgbClr val="000000"/>
                </a:highlight>
                <a:latin typeface="Calibri" panose="020F0502020204030204" pitchFamily="34" charset="0"/>
                <a:ea typeface="Calibri" panose="020F0502020204030204" pitchFamily="34" charset="0"/>
                <a:cs typeface="Calibri" panose="020F0502020204030204" pitchFamily="34" charset="0"/>
              </a:rPr>
              <a:t>Westward propagating pptn. feature</a:t>
            </a:r>
          </a:p>
        </p:txBody>
      </p:sp>
      <p:cxnSp>
        <p:nvCxnSpPr>
          <p:cNvPr id="13" name="Straight Arrow Connector 12">
            <a:extLst>
              <a:ext uri="{FF2B5EF4-FFF2-40B4-BE49-F238E27FC236}">
                <a16:creationId xmlns:a16="http://schemas.microsoft.com/office/drawing/2014/main" id="{29E02965-3688-F62C-162C-C91B1EFA842B}"/>
              </a:ext>
            </a:extLst>
          </p:cNvPr>
          <p:cNvCxnSpPr>
            <a:cxnSpLocks/>
          </p:cNvCxnSpPr>
          <p:nvPr/>
        </p:nvCxnSpPr>
        <p:spPr>
          <a:xfrm flipH="1" flipV="1">
            <a:off x="6843860" y="3704734"/>
            <a:ext cx="1104386" cy="6462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Freeform: Shape 15">
            <a:extLst>
              <a:ext uri="{FF2B5EF4-FFF2-40B4-BE49-F238E27FC236}">
                <a16:creationId xmlns:a16="http://schemas.microsoft.com/office/drawing/2014/main" id="{DF0B348A-9119-1B1A-974F-C3162920E2E4}"/>
              </a:ext>
            </a:extLst>
          </p:cNvPr>
          <p:cNvSpPr/>
          <p:nvPr/>
        </p:nvSpPr>
        <p:spPr>
          <a:xfrm>
            <a:off x="2104005" y="3173866"/>
            <a:ext cx="45719" cy="381723"/>
          </a:xfrm>
          <a:custGeom>
            <a:avLst/>
            <a:gdLst>
              <a:gd name="csX0" fmla="*/ 44540 w 171436"/>
              <a:gd name="csY0" fmla="*/ 0 h 488924"/>
              <a:gd name="csX1" fmla="*/ 7217 w 171436"/>
              <a:gd name="csY1" fmla="*/ 231399 h 488924"/>
              <a:gd name="csX2" fmla="*/ 171436 w 171436"/>
              <a:gd name="csY2" fmla="*/ 488924 h 488924"/>
            </a:gdLst>
            <a:ahLst/>
            <a:cxnLst>
              <a:cxn ang="0">
                <a:pos x="csX0" y="csY0"/>
              </a:cxn>
              <a:cxn ang="0">
                <a:pos x="csX1" y="csY1"/>
              </a:cxn>
              <a:cxn ang="0">
                <a:pos x="csX2" y="csY2"/>
              </a:cxn>
            </a:cxnLst>
            <a:rect l="l" t="t" r="r" b="b"/>
            <a:pathLst>
              <a:path w="171436" h="488924">
                <a:moveTo>
                  <a:pt x="44540" y="0"/>
                </a:moveTo>
                <a:cubicBezTo>
                  <a:pt x="15304" y="74956"/>
                  <a:pt x="-13932" y="149912"/>
                  <a:pt x="7217" y="231399"/>
                </a:cubicBezTo>
                <a:cubicBezTo>
                  <a:pt x="28366" y="312886"/>
                  <a:pt x="99901" y="400905"/>
                  <a:pt x="171436" y="488924"/>
                </a:cubicBezTo>
              </a:path>
            </a:pathLst>
          </a:cu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13193165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9914F-A979-C038-6EBA-7013988C73EB}"/>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2F64EDEE-583B-6327-7010-304751E320E0}"/>
              </a:ext>
            </a:extLst>
          </p:cNvPr>
          <p:cNvPicPr>
            <a:picLocks noChangeAspect="1"/>
          </p:cNvPicPr>
          <p:nvPr/>
        </p:nvPicPr>
        <p:blipFill>
          <a:blip r:embed="rId2"/>
          <a:stretch>
            <a:fillRect/>
          </a:stretch>
        </p:blipFill>
        <p:spPr>
          <a:xfrm>
            <a:off x="0" y="1188000"/>
            <a:ext cx="9144000" cy="4652344"/>
          </a:xfrm>
          <a:prstGeom prst="rect">
            <a:avLst/>
          </a:prstGeom>
        </p:spPr>
      </p:pic>
      <p:pic>
        <p:nvPicPr>
          <p:cNvPr id="3" name="Picture 2">
            <a:extLst>
              <a:ext uri="{FF2B5EF4-FFF2-40B4-BE49-F238E27FC236}">
                <a16:creationId xmlns:a16="http://schemas.microsoft.com/office/drawing/2014/main" id="{407EFBC0-402B-676B-384C-F953B10EC8FC}"/>
              </a:ext>
            </a:extLst>
          </p:cNvPr>
          <p:cNvPicPr>
            <a:picLocks noChangeAspect="1"/>
          </p:cNvPicPr>
          <p:nvPr/>
        </p:nvPicPr>
        <p:blipFill>
          <a:blip r:embed="rId3"/>
          <a:srcRect l="9434" r="7924" b="3043"/>
          <a:stretch>
            <a:fillRect/>
          </a:stretch>
        </p:blipFill>
        <p:spPr>
          <a:xfrm>
            <a:off x="0" y="2079429"/>
            <a:ext cx="3965418" cy="3751003"/>
          </a:xfrm>
          <a:prstGeom prst="rect">
            <a:avLst/>
          </a:prstGeom>
        </p:spPr>
      </p:pic>
      <p:sp>
        <p:nvSpPr>
          <p:cNvPr id="5" name="Title 2">
            <a:extLst>
              <a:ext uri="{FF2B5EF4-FFF2-40B4-BE49-F238E27FC236}">
                <a16:creationId xmlns:a16="http://schemas.microsoft.com/office/drawing/2014/main" id="{622DA3D8-8699-4F4F-D938-FB96722D3CD7}"/>
              </a:ext>
            </a:extLst>
          </p:cNvPr>
          <p:cNvSpPr>
            <a:spLocks noGrp="1"/>
          </p:cNvSpPr>
          <p:nvPr>
            <p:ph type="title"/>
          </p:nvPr>
        </p:nvSpPr>
        <p:spPr>
          <a:xfrm>
            <a:off x="1" y="425885"/>
            <a:ext cx="9144000" cy="751065"/>
          </a:xfrm>
        </p:spPr>
        <p:txBody>
          <a:bodyPr/>
          <a:lstStyle/>
          <a:p>
            <a:pPr algn="ctr"/>
            <a:r>
              <a:rPr lang="en-AU" dirty="0">
                <a:latin typeface="Calibri" panose="020F0502020204030204" pitchFamily="34" charset="0"/>
                <a:cs typeface="Calibri" panose="020F0502020204030204" pitchFamily="34" charset="0"/>
              </a:rPr>
              <a:t>Singapore Heavy Rainfall Event 14</a:t>
            </a:r>
            <a:r>
              <a:rPr lang="en-AU" baseline="30000" dirty="0">
                <a:latin typeface="Calibri" panose="020F0502020204030204" pitchFamily="34" charset="0"/>
                <a:cs typeface="Calibri" panose="020F0502020204030204" pitchFamily="34" charset="0"/>
              </a:rPr>
              <a:t>th</a:t>
            </a:r>
            <a:r>
              <a:rPr lang="en-AU" dirty="0">
                <a:latin typeface="Calibri" panose="020F0502020204030204" pitchFamily="34" charset="0"/>
                <a:cs typeface="Calibri" panose="020F0502020204030204" pitchFamily="34" charset="0"/>
              </a:rPr>
              <a:t> October 2024 </a:t>
            </a:r>
            <a:br>
              <a:rPr lang="en-AU" dirty="0">
                <a:latin typeface="Calibri" panose="020F0502020204030204" pitchFamily="34" charset="0"/>
                <a:cs typeface="Calibri" panose="020F0502020204030204" pitchFamily="34" charset="0"/>
              </a:rPr>
            </a:br>
            <a:r>
              <a:rPr lang="en-AU" sz="2000" b="0" dirty="0">
                <a:latin typeface="Calibri" panose="020F0502020204030204" pitchFamily="34" charset="0"/>
                <a:cs typeface="Calibri" panose="020F0502020204030204" pitchFamily="34" charset="0"/>
              </a:rPr>
              <a:t>CIRA ProxyVis and Singapore RADAR </a:t>
            </a:r>
            <a:r>
              <a:rPr lang="en-AU" sz="2000" b="0" dirty="0">
                <a:solidFill>
                  <a:srgbClr val="2461E5"/>
                </a:solidFill>
                <a:latin typeface="Calibri" panose="020F0502020204030204" pitchFamily="34" charset="0"/>
                <a:cs typeface="Calibri" panose="020F0502020204030204" pitchFamily="34" charset="0"/>
              </a:rPr>
              <a:t>23</a:t>
            </a: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t>00UTC 13</a:t>
            </a:r>
            <a:r>
              <a:rPr kumimoji="0" lang="en-AU" sz="2000" b="0" i="0" u="none" strike="noStrike" kern="1200" cap="none" spc="0" normalizeH="0" baseline="30000" noProof="0" dirty="0">
                <a:ln>
                  <a:noFill/>
                </a:ln>
                <a:solidFill>
                  <a:srgbClr val="2461E5"/>
                </a:solidFill>
                <a:effectLst/>
                <a:uLnTx/>
                <a:uFillTx/>
                <a:latin typeface="Calibri" panose="020F0502020204030204" pitchFamily="34" charset="0"/>
                <a:ea typeface="+mj-ea"/>
                <a:cs typeface="Calibri" panose="020F0502020204030204" pitchFamily="34" charset="0"/>
              </a:rPr>
              <a:t>th</a:t>
            </a: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t> October</a:t>
            </a:r>
            <a:endParaRPr lang="en-AU" sz="2000" b="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3749069C-0917-A22A-A945-D2B346EED20B}"/>
              </a:ext>
            </a:extLst>
          </p:cNvPr>
          <p:cNvSpPr txBox="1"/>
          <p:nvPr/>
        </p:nvSpPr>
        <p:spPr>
          <a:xfrm>
            <a:off x="0" y="5879242"/>
            <a:ext cx="9144000" cy="276999"/>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image courtesy CIRA / RAMMB and JMA                                                                       image courtesy NEA Singapore</a:t>
            </a:r>
          </a:p>
        </p:txBody>
      </p:sp>
      <p:pic>
        <p:nvPicPr>
          <p:cNvPr id="8" name="Picture 7">
            <a:extLst>
              <a:ext uri="{FF2B5EF4-FFF2-40B4-BE49-F238E27FC236}">
                <a16:creationId xmlns:a16="http://schemas.microsoft.com/office/drawing/2014/main" id="{5128D43B-7153-27AC-EE48-95C2B90C2E75}"/>
              </a:ext>
            </a:extLst>
          </p:cNvPr>
          <p:cNvPicPr>
            <a:picLocks noChangeAspect="1"/>
          </p:cNvPicPr>
          <p:nvPr/>
        </p:nvPicPr>
        <p:blipFill>
          <a:blip r:embed="rId4"/>
          <a:stretch>
            <a:fillRect/>
          </a:stretch>
        </p:blipFill>
        <p:spPr>
          <a:xfrm>
            <a:off x="5178287" y="5205081"/>
            <a:ext cx="2846895" cy="648865"/>
          </a:xfrm>
          <a:prstGeom prst="rect">
            <a:avLst/>
          </a:prstGeom>
        </p:spPr>
      </p:pic>
      <p:sp>
        <p:nvSpPr>
          <p:cNvPr id="10" name="Oval 9">
            <a:extLst>
              <a:ext uri="{FF2B5EF4-FFF2-40B4-BE49-F238E27FC236}">
                <a16:creationId xmlns:a16="http://schemas.microsoft.com/office/drawing/2014/main" id="{DAD47B79-94E4-57A4-67A6-45DA4C467549}"/>
              </a:ext>
            </a:extLst>
          </p:cNvPr>
          <p:cNvSpPr/>
          <p:nvPr/>
        </p:nvSpPr>
        <p:spPr>
          <a:xfrm>
            <a:off x="1670929" y="3544710"/>
            <a:ext cx="437790" cy="4392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Freeform: Shape 1">
            <a:extLst>
              <a:ext uri="{FF2B5EF4-FFF2-40B4-BE49-F238E27FC236}">
                <a16:creationId xmlns:a16="http://schemas.microsoft.com/office/drawing/2014/main" id="{34C6A402-8F2F-FADF-7B28-A1536996F586}"/>
              </a:ext>
            </a:extLst>
          </p:cNvPr>
          <p:cNvSpPr/>
          <p:nvPr/>
        </p:nvSpPr>
        <p:spPr>
          <a:xfrm>
            <a:off x="6761810" y="3321144"/>
            <a:ext cx="45719" cy="381723"/>
          </a:xfrm>
          <a:custGeom>
            <a:avLst/>
            <a:gdLst>
              <a:gd name="csX0" fmla="*/ 44540 w 171436"/>
              <a:gd name="csY0" fmla="*/ 0 h 488924"/>
              <a:gd name="csX1" fmla="*/ 7217 w 171436"/>
              <a:gd name="csY1" fmla="*/ 231399 h 488924"/>
              <a:gd name="csX2" fmla="*/ 171436 w 171436"/>
              <a:gd name="csY2" fmla="*/ 488924 h 488924"/>
            </a:gdLst>
            <a:ahLst/>
            <a:cxnLst>
              <a:cxn ang="0">
                <a:pos x="csX0" y="csY0"/>
              </a:cxn>
              <a:cxn ang="0">
                <a:pos x="csX1" y="csY1"/>
              </a:cxn>
              <a:cxn ang="0">
                <a:pos x="csX2" y="csY2"/>
              </a:cxn>
            </a:cxnLst>
            <a:rect l="l" t="t" r="r" b="b"/>
            <a:pathLst>
              <a:path w="171436" h="488924">
                <a:moveTo>
                  <a:pt x="44540" y="0"/>
                </a:moveTo>
                <a:cubicBezTo>
                  <a:pt x="15304" y="74956"/>
                  <a:pt x="-13932" y="149912"/>
                  <a:pt x="7217" y="231399"/>
                </a:cubicBezTo>
                <a:cubicBezTo>
                  <a:pt x="28366" y="312886"/>
                  <a:pt x="99901" y="400905"/>
                  <a:pt x="171436" y="488924"/>
                </a:cubicBezTo>
              </a:path>
            </a:pathLst>
          </a:cu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TextBox 3">
            <a:extLst>
              <a:ext uri="{FF2B5EF4-FFF2-40B4-BE49-F238E27FC236}">
                <a16:creationId xmlns:a16="http://schemas.microsoft.com/office/drawing/2014/main" id="{8EF1D922-8654-EF9E-8910-90F26A7B20C7}"/>
              </a:ext>
            </a:extLst>
          </p:cNvPr>
          <p:cNvSpPr txBox="1"/>
          <p:nvPr/>
        </p:nvSpPr>
        <p:spPr>
          <a:xfrm>
            <a:off x="7636747" y="4302370"/>
            <a:ext cx="1597687" cy="923330"/>
          </a:xfrm>
          <a:prstGeom prst="rect">
            <a:avLst/>
          </a:prstGeom>
          <a:noFill/>
        </p:spPr>
        <p:txBody>
          <a:bodyPr wrap="square" rtlCol="0">
            <a:spAutoFit/>
          </a:bodyPr>
          <a:lstStyle/>
          <a:p>
            <a:pPr algn="ctr"/>
            <a:r>
              <a:rPr lang="en-AU" dirty="0">
                <a:solidFill>
                  <a:schemeClr val="bg1"/>
                </a:solidFill>
                <a:highlight>
                  <a:srgbClr val="000000"/>
                </a:highlight>
                <a:latin typeface="Calibri" panose="020F0502020204030204" pitchFamily="34" charset="0"/>
                <a:ea typeface="Calibri" panose="020F0502020204030204" pitchFamily="34" charset="0"/>
                <a:cs typeface="Calibri" panose="020F0502020204030204" pitchFamily="34" charset="0"/>
              </a:rPr>
              <a:t>Westward propagating pptn. feature</a:t>
            </a:r>
          </a:p>
        </p:txBody>
      </p:sp>
      <p:cxnSp>
        <p:nvCxnSpPr>
          <p:cNvPr id="9" name="Straight Arrow Connector 8">
            <a:extLst>
              <a:ext uri="{FF2B5EF4-FFF2-40B4-BE49-F238E27FC236}">
                <a16:creationId xmlns:a16="http://schemas.microsoft.com/office/drawing/2014/main" id="{7CAC9B37-56C0-93E9-68EB-6B162E6F752F}"/>
              </a:ext>
            </a:extLst>
          </p:cNvPr>
          <p:cNvCxnSpPr>
            <a:cxnSpLocks/>
          </p:cNvCxnSpPr>
          <p:nvPr/>
        </p:nvCxnSpPr>
        <p:spPr>
          <a:xfrm flipH="1" flipV="1">
            <a:off x="6843860" y="3704734"/>
            <a:ext cx="1104386" cy="64620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Freeform: Shape 10">
            <a:extLst>
              <a:ext uri="{FF2B5EF4-FFF2-40B4-BE49-F238E27FC236}">
                <a16:creationId xmlns:a16="http://schemas.microsoft.com/office/drawing/2014/main" id="{A3BA6477-B85A-EBA4-6A46-6D57308F2CA1}"/>
              </a:ext>
            </a:extLst>
          </p:cNvPr>
          <p:cNvSpPr/>
          <p:nvPr/>
        </p:nvSpPr>
        <p:spPr>
          <a:xfrm>
            <a:off x="2104005" y="3173866"/>
            <a:ext cx="45719" cy="381723"/>
          </a:xfrm>
          <a:custGeom>
            <a:avLst/>
            <a:gdLst>
              <a:gd name="csX0" fmla="*/ 44540 w 171436"/>
              <a:gd name="csY0" fmla="*/ 0 h 488924"/>
              <a:gd name="csX1" fmla="*/ 7217 w 171436"/>
              <a:gd name="csY1" fmla="*/ 231399 h 488924"/>
              <a:gd name="csX2" fmla="*/ 171436 w 171436"/>
              <a:gd name="csY2" fmla="*/ 488924 h 488924"/>
            </a:gdLst>
            <a:ahLst/>
            <a:cxnLst>
              <a:cxn ang="0">
                <a:pos x="csX0" y="csY0"/>
              </a:cxn>
              <a:cxn ang="0">
                <a:pos x="csX1" y="csY1"/>
              </a:cxn>
              <a:cxn ang="0">
                <a:pos x="csX2" y="csY2"/>
              </a:cxn>
            </a:cxnLst>
            <a:rect l="l" t="t" r="r" b="b"/>
            <a:pathLst>
              <a:path w="171436" h="488924">
                <a:moveTo>
                  <a:pt x="44540" y="0"/>
                </a:moveTo>
                <a:cubicBezTo>
                  <a:pt x="15304" y="74956"/>
                  <a:pt x="-13932" y="149912"/>
                  <a:pt x="7217" y="231399"/>
                </a:cubicBezTo>
                <a:cubicBezTo>
                  <a:pt x="28366" y="312886"/>
                  <a:pt x="99901" y="400905"/>
                  <a:pt x="171436" y="488924"/>
                </a:cubicBezTo>
              </a:path>
            </a:pathLst>
          </a:cu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Freeform: Shape 11">
            <a:extLst>
              <a:ext uri="{FF2B5EF4-FFF2-40B4-BE49-F238E27FC236}">
                <a16:creationId xmlns:a16="http://schemas.microsoft.com/office/drawing/2014/main" id="{14C0CE05-3DA2-0596-3EA1-E2358A4AA37E}"/>
              </a:ext>
            </a:extLst>
          </p:cNvPr>
          <p:cNvSpPr/>
          <p:nvPr/>
        </p:nvSpPr>
        <p:spPr>
          <a:xfrm>
            <a:off x="6202680" y="3371850"/>
            <a:ext cx="99060" cy="434340"/>
          </a:xfrm>
          <a:custGeom>
            <a:avLst/>
            <a:gdLst>
              <a:gd name="csX0" fmla="*/ 0 w 70771"/>
              <a:gd name="csY0" fmla="*/ 0 h 653143"/>
              <a:gd name="csX1" fmla="*/ 60291 w 70771"/>
              <a:gd name="csY1" fmla="*/ 371789 h 653143"/>
              <a:gd name="csX2" fmla="*/ 70339 w 70771"/>
              <a:gd name="csY2" fmla="*/ 653143 h 653143"/>
              <a:gd name="csX0" fmla="*/ 0 w 130505"/>
              <a:gd name="csY0" fmla="*/ 0 h 657154"/>
              <a:gd name="csX1" fmla="*/ 60291 w 130505"/>
              <a:gd name="csY1" fmla="*/ 371789 h 657154"/>
              <a:gd name="csX2" fmla="*/ 130497 w 130505"/>
              <a:gd name="csY2" fmla="*/ 657154 h 657154"/>
              <a:gd name="csX0" fmla="*/ 0 w 130519"/>
              <a:gd name="csY0" fmla="*/ 0 h 657154"/>
              <a:gd name="csX1" fmla="*/ 96385 w 130519"/>
              <a:gd name="csY1" fmla="*/ 371789 h 657154"/>
              <a:gd name="csX2" fmla="*/ 130497 w 130519"/>
              <a:gd name="csY2" fmla="*/ 657154 h 657154"/>
              <a:gd name="csX0" fmla="*/ 0 w 130519"/>
              <a:gd name="csY0" fmla="*/ 0 h 657154"/>
              <a:gd name="csX1" fmla="*/ 96385 w 130519"/>
              <a:gd name="csY1" fmla="*/ 371789 h 657154"/>
              <a:gd name="csX2" fmla="*/ 130497 w 130519"/>
              <a:gd name="csY2" fmla="*/ 657154 h 657154"/>
              <a:gd name="csX0" fmla="*/ 0 w 130519"/>
              <a:gd name="csY0" fmla="*/ 0 h 657154"/>
              <a:gd name="csX1" fmla="*/ 96385 w 130519"/>
              <a:gd name="csY1" fmla="*/ 371789 h 657154"/>
              <a:gd name="csX2" fmla="*/ 130497 w 130519"/>
              <a:gd name="csY2" fmla="*/ 657154 h 657154"/>
              <a:gd name="csX0" fmla="*/ 0 w 130519"/>
              <a:gd name="csY0" fmla="*/ 0 h 657154"/>
              <a:gd name="csX1" fmla="*/ 96385 w 130519"/>
              <a:gd name="csY1" fmla="*/ 371789 h 657154"/>
              <a:gd name="csX2" fmla="*/ 130497 w 130519"/>
              <a:gd name="csY2" fmla="*/ 657154 h 657154"/>
              <a:gd name="csX0" fmla="*/ 0 w 130497"/>
              <a:gd name="csY0" fmla="*/ 0 h 657154"/>
              <a:gd name="csX1" fmla="*/ 96385 w 130497"/>
              <a:gd name="csY1" fmla="*/ 371789 h 657154"/>
              <a:gd name="csX2" fmla="*/ 130497 w 130497"/>
              <a:gd name="csY2" fmla="*/ 657154 h 657154"/>
              <a:gd name="csX0" fmla="*/ 0 w 138518"/>
              <a:gd name="csY0" fmla="*/ 0 h 617049"/>
              <a:gd name="csX1" fmla="*/ 96385 w 138518"/>
              <a:gd name="csY1" fmla="*/ 371789 h 617049"/>
              <a:gd name="csX2" fmla="*/ 138518 w 138518"/>
              <a:gd name="csY2" fmla="*/ 617049 h 617049"/>
              <a:gd name="csX0" fmla="*/ 0 w 138518"/>
              <a:gd name="csY0" fmla="*/ 0 h 617049"/>
              <a:gd name="csX1" fmla="*/ 96385 w 138518"/>
              <a:gd name="csY1" fmla="*/ 371789 h 617049"/>
              <a:gd name="csX2" fmla="*/ 138518 w 138518"/>
              <a:gd name="csY2" fmla="*/ 617049 h 617049"/>
              <a:gd name="csX0" fmla="*/ 0 w 138518"/>
              <a:gd name="csY0" fmla="*/ 0 h 617049"/>
              <a:gd name="csX1" fmla="*/ 105180 w 138518"/>
              <a:gd name="csY1" fmla="*/ 360637 h 617049"/>
              <a:gd name="csX2" fmla="*/ 138518 w 138518"/>
              <a:gd name="csY2" fmla="*/ 617049 h 617049"/>
              <a:gd name="csX0" fmla="*/ 0 w 138518"/>
              <a:gd name="csY0" fmla="*/ 0 h 617049"/>
              <a:gd name="csX1" fmla="*/ 105180 w 138518"/>
              <a:gd name="csY1" fmla="*/ 360637 h 617049"/>
              <a:gd name="csX2" fmla="*/ 138518 w 138518"/>
              <a:gd name="csY2" fmla="*/ 617049 h 617049"/>
              <a:gd name="csX0" fmla="*/ 0 w 147313"/>
              <a:gd name="csY0" fmla="*/ 0 h 605897"/>
              <a:gd name="csX1" fmla="*/ 113975 w 147313"/>
              <a:gd name="csY1" fmla="*/ 349485 h 605897"/>
              <a:gd name="csX2" fmla="*/ 147313 w 147313"/>
              <a:gd name="csY2" fmla="*/ 605897 h 605897"/>
              <a:gd name="csX0" fmla="*/ 0 w 147313"/>
              <a:gd name="csY0" fmla="*/ 0 h 605897"/>
              <a:gd name="csX1" fmla="*/ 113975 w 147313"/>
              <a:gd name="csY1" fmla="*/ 349485 h 605897"/>
              <a:gd name="csX2" fmla="*/ 147313 w 147313"/>
              <a:gd name="csY2" fmla="*/ 605897 h 605897"/>
            </a:gdLst>
            <a:ahLst/>
            <a:cxnLst>
              <a:cxn ang="0">
                <a:pos x="csX0" y="csY0"/>
              </a:cxn>
              <a:cxn ang="0">
                <a:pos x="csX1" y="csY1"/>
              </a:cxn>
              <a:cxn ang="0">
                <a:pos x="csX2" y="csY2"/>
              </a:cxn>
            </a:cxnLst>
            <a:rect l="l" t="t" r="r" b="b"/>
            <a:pathLst>
              <a:path w="147313" h="605897">
                <a:moveTo>
                  <a:pt x="0" y="0"/>
                </a:moveTo>
                <a:cubicBezTo>
                  <a:pt x="97247" y="260779"/>
                  <a:pt x="74178" y="216565"/>
                  <a:pt x="113975" y="349485"/>
                </a:cubicBezTo>
                <a:cubicBezTo>
                  <a:pt x="125698" y="458342"/>
                  <a:pt x="128098" y="443448"/>
                  <a:pt x="147313" y="605897"/>
                </a:cubicBezTo>
              </a:path>
            </a:pathLst>
          </a:custGeom>
          <a:noFill/>
          <a:ln w="28575">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TextBox 12">
            <a:extLst>
              <a:ext uri="{FF2B5EF4-FFF2-40B4-BE49-F238E27FC236}">
                <a16:creationId xmlns:a16="http://schemas.microsoft.com/office/drawing/2014/main" id="{EB52A671-8D7B-46CD-0A81-92D701F21092}"/>
              </a:ext>
            </a:extLst>
          </p:cNvPr>
          <p:cNvSpPr txBox="1"/>
          <p:nvPr/>
        </p:nvSpPr>
        <p:spPr>
          <a:xfrm>
            <a:off x="4462880" y="4857848"/>
            <a:ext cx="2048253" cy="369332"/>
          </a:xfrm>
          <a:prstGeom prst="rect">
            <a:avLst/>
          </a:prstGeom>
          <a:noFill/>
        </p:spPr>
        <p:txBody>
          <a:bodyPr wrap="none" rtlCol="0">
            <a:spAutoFit/>
          </a:bodyPr>
          <a:lstStyle/>
          <a:p>
            <a:r>
              <a:rPr lang="en-AU" dirty="0">
                <a:solidFill>
                  <a:schemeClr val="bg1"/>
                </a:solidFill>
                <a:highlight>
                  <a:srgbClr val="000000"/>
                </a:highlight>
                <a:latin typeface="Calibri" panose="020F0502020204030204" pitchFamily="34" charset="0"/>
                <a:ea typeface="Calibri" panose="020F0502020204030204" pitchFamily="34" charset="0"/>
                <a:cs typeface="Calibri" panose="020F0502020204030204" pitchFamily="34" charset="0"/>
              </a:rPr>
              <a:t>Linear pptn. feature</a:t>
            </a:r>
          </a:p>
        </p:txBody>
      </p:sp>
      <p:cxnSp>
        <p:nvCxnSpPr>
          <p:cNvPr id="14" name="Straight Arrow Connector 13">
            <a:extLst>
              <a:ext uri="{FF2B5EF4-FFF2-40B4-BE49-F238E27FC236}">
                <a16:creationId xmlns:a16="http://schemas.microsoft.com/office/drawing/2014/main" id="{3154B72C-15AE-7B3F-4290-E048E2207105}"/>
              </a:ext>
            </a:extLst>
          </p:cNvPr>
          <p:cNvCxnSpPr>
            <a:cxnSpLocks/>
            <a:stCxn id="13" idx="0"/>
          </p:cNvCxnSpPr>
          <p:nvPr/>
        </p:nvCxnSpPr>
        <p:spPr>
          <a:xfrm flipV="1">
            <a:off x="5487007" y="3657600"/>
            <a:ext cx="709512" cy="120024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88115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708FD-0039-2C20-5904-CB42ACB7F60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CBFA3C4F-FB81-1A67-D390-2877BE3F1071}"/>
              </a:ext>
            </a:extLst>
          </p:cNvPr>
          <p:cNvPicPr>
            <a:picLocks noChangeAspect="1"/>
          </p:cNvPicPr>
          <p:nvPr/>
        </p:nvPicPr>
        <p:blipFill>
          <a:blip r:embed="rId2"/>
          <a:stretch>
            <a:fillRect/>
          </a:stretch>
        </p:blipFill>
        <p:spPr>
          <a:xfrm>
            <a:off x="0" y="1188000"/>
            <a:ext cx="9144000" cy="4671558"/>
          </a:xfrm>
          <a:prstGeom prst="rect">
            <a:avLst/>
          </a:prstGeom>
        </p:spPr>
      </p:pic>
      <p:sp>
        <p:nvSpPr>
          <p:cNvPr id="7" name="Title 2">
            <a:extLst>
              <a:ext uri="{FF2B5EF4-FFF2-40B4-BE49-F238E27FC236}">
                <a16:creationId xmlns:a16="http://schemas.microsoft.com/office/drawing/2014/main" id="{AB99C11D-5A5F-3D38-544F-93491C128ABB}"/>
              </a:ext>
            </a:extLst>
          </p:cNvPr>
          <p:cNvSpPr>
            <a:spLocks noGrp="1"/>
          </p:cNvSpPr>
          <p:nvPr>
            <p:ph type="title"/>
          </p:nvPr>
        </p:nvSpPr>
        <p:spPr>
          <a:xfrm>
            <a:off x="1" y="425885"/>
            <a:ext cx="9144000" cy="751065"/>
          </a:xfrm>
        </p:spPr>
        <p:txBody>
          <a:bodyPr/>
          <a:lstStyle/>
          <a:p>
            <a:pPr algn="ctr"/>
            <a:r>
              <a:rPr lang="en-AU" dirty="0">
                <a:latin typeface="Calibri" panose="020F0502020204030204" pitchFamily="34" charset="0"/>
                <a:cs typeface="Calibri" panose="020F0502020204030204" pitchFamily="34" charset="0"/>
              </a:rPr>
              <a:t>Singapore Heavy Rainfall Event 14</a:t>
            </a:r>
            <a:r>
              <a:rPr lang="en-AU" baseline="30000" dirty="0">
                <a:latin typeface="Calibri" panose="020F0502020204030204" pitchFamily="34" charset="0"/>
                <a:cs typeface="Calibri" panose="020F0502020204030204" pitchFamily="34" charset="0"/>
              </a:rPr>
              <a:t>th</a:t>
            </a:r>
            <a:r>
              <a:rPr lang="en-AU" dirty="0">
                <a:latin typeface="Calibri" panose="020F0502020204030204" pitchFamily="34" charset="0"/>
                <a:cs typeface="Calibri" panose="020F0502020204030204" pitchFamily="34" charset="0"/>
              </a:rPr>
              <a:t> October 2024 </a:t>
            </a:r>
            <a:br>
              <a:rPr lang="en-AU" dirty="0">
                <a:latin typeface="Calibri" panose="020F0502020204030204" pitchFamily="34" charset="0"/>
                <a:cs typeface="Calibri" panose="020F0502020204030204" pitchFamily="34" charset="0"/>
              </a:rPr>
            </a:br>
            <a:r>
              <a:rPr lang="en-AU" sz="2000" b="0" dirty="0">
                <a:latin typeface="Calibri" panose="020F0502020204030204" pitchFamily="34" charset="0"/>
                <a:cs typeface="Calibri" panose="020F0502020204030204" pitchFamily="34" charset="0"/>
              </a:rPr>
              <a:t>Enhanced Himawari-9 Band 13 and Singapore RADAR </a:t>
            </a:r>
            <a:r>
              <a:rPr lang="en-AU" sz="2000" b="0" dirty="0">
                <a:solidFill>
                  <a:srgbClr val="2461E5"/>
                </a:solidFill>
                <a:latin typeface="Calibri" panose="020F0502020204030204" pitchFamily="34" charset="0"/>
                <a:cs typeface="Calibri" panose="020F0502020204030204" pitchFamily="34" charset="0"/>
              </a:rPr>
              <a:t>00</a:t>
            </a: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t>00UTC 14</a:t>
            </a:r>
            <a:r>
              <a:rPr kumimoji="0" lang="en-AU" sz="2000" b="0" i="0" u="none" strike="noStrike" kern="1200" cap="none" spc="0" normalizeH="0" baseline="30000" noProof="0" dirty="0">
                <a:ln>
                  <a:noFill/>
                </a:ln>
                <a:solidFill>
                  <a:srgbClr val="2461E5"/>
                </a:solidFill>
                <a:effectLst/>
                <a:uLnTx/>
                <a:uFillTx/>
                <a:latin typeface="Calibri" panose="020F0502020204030204" pitchFamily="34" charset="0"/>
                <a:ea typeface="+mj-ea"/>
                <a:cs typeface="Calibri" panose="020F0502020204030204" pitchFamily="34" charset="0"/>
              </a:rPr>
              <a:t>th</a:t>
            </a: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t> October</a:t>
            </a:r>
            <a:endParaRPr lang="en-AU" sz="2000" b="0" dirty="0">
              <a:latin typeface="Calibri" panose="020F0502020204030204" pitchFamily="34" charset="0"/>
              <a:cs typeface="Calibri" panose="020F0502020204030204" pitchFamily="34" charset="0"/>
            </a:endParaRPr>
          </a:p>
        </p:txBody>
      </p:sp>
      <p:sp>
        <p:nvSpPr>
          <p:cNvPr id="8" name="Rectangle 7">
            <a:extLst>
              <a:ext uri="{FF2B5EF4-FFF2-40B4-BE49-F238E27FC236}">
                <a16:creationId xmlns:a16="http://schemas.microsoft.com/office/drawing/2014/main" id="{FDE2A913-594A-C405-7816-356D2EC351D3}"/>
              </a:ext>
            </a:extLst>
          </p:cNvPr>
          <p:cNvSpPr/>
          <p:nvPr/>
        </p:nvSpPr>
        <p:spPr>
          <a:xfrm>
            <a:off x="0" y="1068309"/>
            <a:ext cx="3992578" cy="3621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TextBox 8">
            <a:extLst>
              <a:ext uri="{FF2B5EF4-FFF2-40B4-BE49-F238E27FC236}">
                <a16:creationId xmlns:a16="http://schemas.microsoft.com/office/drawing/2014/main" id="{E9F4C578-EFD5-BBCA-B7B7-C1270C818758}"/>
              </a:ext>
            </a:extLst>
          </p:cNvPr>
          <p:cNvSpPr txBox="1"/>
          <p:nvPr/>
        </p:nvSpPr>
        <p:spPr>
          <a:xfrm>
            <a:off x="0" y="5879242"/>
            <a:ext cx="9144000" cy="276999"/>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image courtesy CIRA / RAMMB and JMA                                                                       image courtesy NEA Singapore</a:t>
            </a:r>
          </a:p>
        </p:txBody>
      </p:sp>
      <p:pic>
        <p:nvPicPr>
          <p:cNvPr id="10" name="Picture 9">
            <a:extLst>
              <a:ext uri="{FF2B5EF4-FFF2-40B4-BE49-F238E27FC236}">
                <a16:creationId xmlns:a16="http://schemas.microsoft.com/office/drawing/2014/main" id="{C3FF6601-7A03-4580-D9A3-9E28ADD160C1}"/>
              </a:ext>
            </a:extLst>
          </p:cNvPr>
          <p:cNvPicPr>
            <a:picLocks noChangeAspect="1"/>
          </p:cNvPicPr>
          <p:nvPr/>
        </p:nvPicPr>
        <p:blipFill>
          <a:blip r:embed="rId3"/>
          <a:stretch>
            <a:fillRect/>
          </a:stretch>
        </p:blipFill>
        <p:spPr>
          <a:xfrm>
            <a:off x="5178287" y="5205081"/>
            <a:ext cx="2846895" cy="648865"/>
          </a:xfrm>
          <a:prstGeom prst="rect">
            <a:avLst/>
          </a:prstGeom>
        </p:spPr>
      </p:pic>
      <p:pic>
        <p:nvPicPr>
          <p:cNvPr id="11" name="Picture 6">
            <a:extLst>
              <a:ext uri="{FF2B5EF4-FFF2-40B4-BE49-F238E27FC236}">
                <a16:creationId xmlns:a16="http://schemas.microsoft.com/office/drawing/2014/main" id="{88F87485-D92B-B703-EE21-984B2070C1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14674"/>
            <a:ext cx="3460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B4E720FE-DD7A-AB9C-6DC4-CA4473CD413F}"/>
              </a:ext>
            </a:extLst>
          </p:cNvPr>
          <p:cNvSpPr txBox="1"/>
          <p:nvPr/>
        </p:nvSpPr>
        <p:spPr>
          <a:xfrm>
            <a:off x="4530973" y="4848120"/>
            <a:ext cx="1946943" cy="369332"/>
          </a:xfrm>
          <a:prstGeom prst="rect">
            <a:avLst/>
          </a:prstGeom>
          <a:noFill/>
        </p:spPr>
        <p:txBody>
          <a:bodyPr wrap="none" rtlCol="0">
            <a:spAutoFit/>
          </a:bodyPr>
          <a:lstStyle/>
          <a:p>
            <a:r>
              <a:rPr lang="en-AU" dirty="0">
                <a:solidFill>
                  <a:schemeClr val="bg1"/>
                </a:solidFill>
                <a:highlight>
                  <a:srgbClr val="000000"/>
                </a:highlight>
                <a:latin typeface="Calibri" panose="020F0502020204030204" pitchFamily="34" charset="0"/>
                <a:ea typeface="Calibri" panose="020F0502020204030204" pitchFamily="34" charset="0"/>
                <a:cs typeface="Calibri" panose="020F0502020204030204" pitchFamily="34" charset="0"/>
              </a:rPr>
              <a:t>Heavy pptn. event </a:t>
            </a:r>
          </a:p>
        </p:txBody>
      </p:sp>
      <p:cxnSp>
        <p:nvCxnSpPr>
          <p:cNvPr id="3" name="Straight Arrow Connector 2">
            <a:extLst>
              <a:ext uri="{FF2B5EF4-FFF2-40B4-BE49-F238E27FC236}">
                <a16:creationId xmlns:a16="http://schemas.microsoft.com/office/drawing/2014/main" id="{EECDB47E-1FEF-3D20-2101-987936DE86DD}"/>
              </a:ext>
            </a:extLst>
          </p:cNvPr>
          <p:cNvCxnSpPr>
            <a:cxnSpLocks/>
            <a:stCxn id="2" idx="0"/>
          </p:cNvCxnSpPr>
          <p:nvPr/>
        </p:nvCxnSpPr>
        <p:spPr>
          <a:xfrm flipV="1">
            <a:off x="5504445" y="3832698"/>
            <a:ext cx="760168" cy="10154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66466FB-0331-E58E-8D7D-1087B3759784}"/>
              </a:ext>
            </a:extLst>
          </p:cNvPr>
          <p:cNvSpPr txBox="1"/>
          <p:nvPr/>
        </p:nvSpPr>
        <p:spPr>
          <a:xfrm>
            <a:off x="282102" y="4854605"/>
            <a:ext cx="2267031" cy="369332"/>
          </a:xfrm>
          <a:prstGeom prst="rect">
            <a:avLst/>
          </a:prstGeom>
          <a:noFill/>
        </p:spPr>
        <p:txBody>
          <a:bodyPr wrap="none" rtlCol="0">
            <a:spAutoFit/>
          </a:bodyPr>
          <a:lstStyle/>
          <a:p>
            <a:r>
              <a:rPr lang="en-AU" dirty="0">
                <a:solidFill>
                  <a:schemeClr val="bg1"/>
                </a:solidFill>
                <a:highlight>
                  <a:srgbClr val="000000"/>
                </a:highlight>
                <a:latin typeface="Calibri" panose="020F0502020204030204" pitchFamily="34" charset="0"/>
                <a:ea typeface="Calibri" panose="020F0502020204030204" pitchFamily="34" charset="0"/>
                <a:cs typeface="Calibri" panose="020F0502020204030204" pitchFamily="34" charset="0"/>
              </a:rPr>
              <a:t>Cold cloud top temp.*</a:t>
            </a:r>
          </a:p>
        </p:txBody>
      </p:sp>
      <p:cxnSp>
        <p:nvCxnSpPr>
          <p:cNvPr id="6" name="Straight Arrow Connector 5">
            <a:extLst>
              <a:ext uri="{FF2B5EF4-FFF2-40B4-BE49-F238E27FC236}">
                <a16:creationId xmlns:a16="http://schemas.microsoft.com/office/drawing/2014/main" id="{8378222B-92B7-0463-D441-703BF17C8B52}"/>
              </a:ext>
            </a:extLst>
          </p:cNvPr>
          <p:cNvCxnSpPr>
            <a:cxnSpLocks/>
            <a:stCxn id="5" idx="0"/>
          </p:cNvCxnSpPr>
          <p:nvPr/>
        </p:nvCxnSpPr>
        <p:spPr>
          <a:xfrm flipV="1">
            <a:off x="1415618" y="3832698"/>
            <a:ext cx="286722" cy="10219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C72EB2C-73BE-7D3C-C01D-36525D90613E}"/>
              </a:ext>
            </a:extLst>
          </p:cNvPr>
          <p:cNvSpPr txBox="1"/>
          <p:nvPr/>
        </p:nvSpPr>
        <p:spPr>
          <a:xfrm>
            <a:off x="184826" y="6332706"/>
            <a:ext cx="2403415" cy="369332"/>
          </a:xfrm>
          <a:prstGeom prst="rect">
            <a:avLst/>
          </a:prstGeom>
          <a:noFill/>
        </p:spPr>
        <p:txBody>
          <a:bodyPr wrap="none" rtlCol="0">
            <a:spAutoFit/>
          </a:bodyPr>
          <a:lstStyle/>
          <a:p>
            <a:r>
              <a:rPr lang="en-AU" dirty="0">
                <a:latin typeface="Calibri" panose="020F0502020204030204" pitchFamily="34" charset="0"/>
                <a:ea typeface="Calibri" panose="020F0502020204030204" pitchFamily="34" charset="0"/>
                <a:cs typeface="Calibri" panose="020F0502020204030204" pitchFamily="34" charset="0"/>
              </a:rPr>
              <a:t>*consider Parallax error</a:t>
            </a:r>
          </a:p>
        </p:txBody>
      </p:sp>
      <p:sp>
        <p:nvSpPr>
          <p:cNvPr id="17" name="Freeform: Shape 16">
            <a:extLst>
              <a:ext uri="{FF2B5EF4-FFF2-40B4-BE49-F238E27FC236}">
                <a16:creationId xmlns:a16="http://schemas.microsoft.com/office/drawing/2014/main" id="{7D7A6388-C917-6BBC-9BD9-C7651433CB83}"/>
              </a:ext>
            </a:extLst>
          </p:cNvPr>
          <p:cNvSpPr/>
          <p:nvPr/>
        </p:nvSpPr>
        <p:spPr>
          <a:xfrm>
            <a:off x="6577629" y="3262902"/>
            <a:ext cx="259985" cy="557776"/>
          </a:xfrm>
          <a:custGeom>
            <a:avLst/>
            <a:gdLst>
              <a:gd name="csX0" fmla="*/ 44540 w 171436"/>
              <a:gd name="csY0" fmla="*/ 0 h 488924"/>
              <a:gd name="csX1" fmla="*/ 7217 w 171436"/>
              <a:gd name="csY1" fmla="*/ 231399 h 488924"/>
              <a:gd name="csX2" fmla="*/ 171436 w 171436"/>
              <a:gd name="csY2" fmla="*/ 488924 h 488924"/>
              <a:gd name="csX0" fmla="*/ 12289 w 197809"/>
              <a:gd name="csY0" fmla="*/ 0 h 527263"/>
              <a:gd name="csX1" fmla="*/ 33590 w 197809"/>
              <a:gd name="csY1" fmla="*/ 269738 h 527263"/>
              <a:gd name="csX2" fmla="*/ 197809 w 197809"/>
              <a:gd name="csY2" fmla="*/ 527263 h 527263"/>
              <a:gd name="csX0" fmla="*/ 0 w 185520"/>
              <a:gd name="csY0" fmla="*/ 0 h 527263"/>
              <a:gd name="csX1" fmla="*/ 21301 w 185520"/>
              <a:gd name="csY1" fmla="*/ 269738 h 527263"/>
              <a:gd name="csX2" fmla="*/ 185520 w 185520"/>
              <a:gd name="csY2" fmla="*/ 527263 h 527263"/>
              <a:gd name="csX0" fmla="*/ 0 w 201304"/>
              <a:gd name="csY0" fmla="*/ 0 h 524525"/>
              <a:gd name="csX1" fmla="*/ 37085 w 201304"/>
              <a:gd name="csY1" fmla="*/ 267000 h 524525"/>
              <a:gd name="csX2" fmla="*/ 201304 w 201304"/>
              <a:gd name="csY2" fmla="*/ 524525 h 524525"/>
              <a:gd name="csX0" fmla="*/ 0 w 201304"/>
              <a:gd name="csY0" fmla="*/ 0 h 524525"/>
              <a:gd name="csX1" fmla="*/ 52868 w 201304"/>
              <a:gd name="csY1" fmla="*/ 264262 h 524525"/>
              <a:gd name="csX2" fmla="*/ 201304 w 201304"/>
              <a:gd name="csY2" fmla="*/ 524525 h 524525"/>
            </a:gdLst>
            <a:ahLst/>
            <a:cxnLst>
              <a:cxn ang="0">
                <a:pos x="csX0" y="csY0"/>
              </a:cxn>
              <a:cxn ang="0">
                <a:pos x="csX1" y="csY1"/>
              </a:cxn>
              <a:cxn ang="0">
                <a:pos x="csX2" y="csY2"/>
              </a:cxn>
            </a:cxnLst>
            <a:rect l="l" t="t" r="r" b="b"/>
            <a:pathLst>
              <a:path w="201304" h="524525">
                <a:moveTo>
                  <a:pt x="0" y="0"/>
                </a:moveTo>
                <a:cubicBezTo>
                  <a:pt x="77" y="83171"/>
                  <a:pt x="31719" y="182775"/>
                  <a:pt x="52868" y="264262"/>
                </a:cubicBezTo>
                <a:cubicBezTo>
                  <a:pt x="74017" y="345749"/>
                  <a:pt x="129769" y="436506"/>
                  <a:pt x="201304" y="524525"/>
                </a:cubicBezTo>
              </a:path>
            </a:pathLst>
          </a:cu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8" name="TextBox 17">
            <a:extLst>
              <a:ext uri="{FF2B5EF4-FFF2-40B4-BE49-F238E27FC236}">
                <a16:creationId xmlns:a16="http://schemas.microsoft.com/office/drawing/2014/main" id="{A8EF6E0E-AE57-3D38-D7C5-27FFEEE22C88}"/>
              </a:ext>
            </a:extLst>
          </p:cNvPr>
          <p:cNvSpPr txBox="1"/>
          <p:nvPr/>
        </p:nvSpPr>
        <p:spPr>
          <a:xfrm>
            <a:off x="7636747" y="4302370"/>
            <a:ext cx="1597687" cy="923330"/>
          </a:xfrm>
          <a:prstGeom prst="rect">
            <a:avLst/>
          </a:prstGeom>
          <a:noFill/>
        </p:spPr>
        <p:txBody>
          <a:bodyPr wrap="square" rtlCol="0">
            <a:spAutoFit/>
          </a:bodyPr>
          <a:lstStyle/>
          <a:p>
            <a:pPr algn="ctr"/>
            <a:r>
              <a:rPr lang="en-AU" dirty="0">
                <a:solidFill>
                  <a:schemeClr val="bg1"/>
                </a:solidFill>
                <a:highlight>
                  <a:srgbClr val="000000"/>
                </a:highlight>
                <a:latin typeface="Calibri" panose="020F0502020204030204" pitchFamily="34" charset="0"/>
                <a:ea typeface="Calibri" panose="020F0502020204030204" pitchFamily="34" charset="0"/>
                <a:cs typeface="Calibri" panose="020F0502020204030204" pitchFamily="34" charset="0"/>
              </a:rPr>
              <a:t>Westward propagating pptn. feature</a:t>
            </a:r>
          </a:p>
        </p:txBody>
      </p:sp>
      <p:cxnSp>
        <p:nvCxnSpPr>
          <p:cNvPr id="19" name="Straight Arrow Connector 18">
            <a:extLst>
              <a:ext uri="{FF2B5EF4-FFF2-40B4-BE49-F238E27FC236}">
                <a16:creationId xmlns:a16="http://schemas.microsoft.com/office/drawing/2014/main" id="{3882D136-19E3-6320-4AE3-29AEF4128A70}"/>
              </a:ext>
            </a:extLst>
          </p:cNvPr>
          <p:cNvCxnSpPr>
            <a:cxnSpLocks/>
          </p:cNvCxnSpPr>
          <p:nvPr/>
        </p:nvCxnSpPr>
        <p:spPr>
          <a:xfrm flipH="1" flipV="1">
            <a:off x="6887183" y="3832698"/>
            <a:ext cx="1061063" cy="5182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Freeform: Shape 20">
            <a:extLst>
              <a:ext uri="{FF2B5EF4-FFF2-40B4-BE49-F238E27FC236}">
                <a16:creationId xmlns:a16="http://schemas.microsoft.com/office/drawing/2014/main" id="{CDD61245-FAA6-4246-F4E8-20476116EE94}"/>
              </a:ext>
            </a:extLst>
          </p:cNvPr>
          <p:cNvSpPr/>
          <p:nvPr/>
        </p:nvSpPr>
        <p:spPr>
          <a:xfrm>
            <a:off x="2027488" y="3289649"/>
            <a:ext cx="259985" cy="557776"/>
          </a:xfrm>
          <a:custGeom>
            <a:avLst/>
            <a:gdLst>
              <a:gd name="csX0" fmla="*/ 44540 w 171436"/>
              <a:gd name="csY0" fmla="*/ 0 h 488924"/>
              <a:gd name="csX1" fmla="*/ 7217 w 171436"/>
              <a:gd name="csY1" fmla="*/ 231399 h 488924"/>
              <a:gd name="csX2" fmla="*/ 171436 w 171436"/>
              <a:gd name="csY2" fmla="*/ 488924 h 488924"/>
              <a:gd name="csX0" fmla="*/ 12289 w 197809"/>
              <a:gd name="csY0" fmla="*/ 0 h 527263"/>
              <a:gd name="csX1" fmla="*/ 33590 w 197809"/>
              <a:gd name="csY1" fmla="*/ 269738 h 527263"/>
              <a:gd name="csX2" fmla="*/ 197809 w 197809"/>
              <a:gd name="csY2" fmla="*/ 527263 h 527263"/>
              <a:gd name="csX0" fmla="*/ 0 w 185520"/>
              <a:gd name="csY0" fmla="*/ 0 h 527263"/>
              <a:gd name="csX1" fmla="*/ 21301 w 185520"/>
              <a:gd name="csY1" fmla="*/ 269738 h 527263"/>
              <a:gd name="csX2" fmla="*/ 185520 w 185520"/>
              <a:gd name="csY2" fmla="*/ 527263 h 527263"/>
              <a:gd name="csX0" fmla="*/ 0 w 201304"/>
              <a:gd name="csY0" fmla="*/ 0 h 524525"/>
              <a:gd name="csX1" fmla="*/ 37085 w 201304"/>
              <a:gd name="csY1" fmla="*/ 267000 h 524525"/>
              <a:gd name="csX2" fmla="*/ 201304 w 201304"/>
              <a:gd name="csY2" fmla="*/ 524525 h 524525"/>
              <a:gd name="csX0" fmla="*/ 0 w 201304"/>
              <a:gd name="csY0" fmla="*/ 0 h 524525"/>
              <a:gd name="csX1" fmla="*/ 52868 w 201304"/>
              <a:gd name="csY1" fmla="*/ 264262 h 524525"/>
              <a:gd name="csX2" fmla="*/ 201304 w 201304"/>
              <a:gd name="csY2" fmla="*/ 524525 h 524525"/>
            </a:gdLst>
            <a:ahLst/>
            <a:cxnLst>
              <a:cxn ang="0">
                <a:pos x="csX0" y="csY0"/>
              </a:cxn>
              <a:cxn ang="0">
                <a:pos x="csX1" y="csY1"/>
              </a:cxn>
              <a:cxn ang="0">
                <a:pos x="csX2" y="csY2"/>
              </a:cxn>
            </a:cxnLst>
            <a:rect l="l" t="t" r="r" b="b"/>
            <a:pathLst>
              <a:path w="201304" h="524525">
                <a:moveTo>
                  <a:pt x="0" y="0"/>
                </a:moveTo>
                <a:cubicBezTo>
                  <a:pt x="77" y="83171"/>
                  <a:pt x="31719" y="182775"/>
                  <a:pt x="52868" y="264262"/>
                </a:cubicBezTo>
                <a:cubicBezTo>
                  <a:pt x="74017" y="345749"/>
                  <a:pt x="129769" y="436506"/>
                  <a:pt x="201304" y="524525"/>
                </a:cubicBezTo>
              </a:path>
            </a:pathLst>
          </a:cu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2" name="Freeform: Shape 21">
            <a:extLst>
              <a:ext uri="{FF2B5EF4-FFF2-40B4-BE49-F238E27FC236}">
                <a16:creationId xmlns:a16="http://schemas.microsoft.com/office/drawing/2014/main" id="{AF73250F-6766-237F-B65C-736E8BFA89EA}"/>
              </a:ext>
            </a:extLst>
          </p:cNvPr>
          <p:cNvSpPr/>
          <p:nvPr/>
        </p:nvSpPr>
        <p:spPr>
          <a:xfrm>
            <a:off x="6391072" y="3414409"/>
            <a:ext cx="48730" cy="418289"/>
          </a:xfrm>
          <a:custGeom>
            <a:avLst/>
            <a:gdLst>
              <a:gd name="csX0" fmla="*/ 9728 w 48730"/>
              <a:gd name="csY0" fmla="*/ 0 h 418289"/>
              <a:gd name="csX1" fmla="*/ 48639 w 48730"/>
              <a:gd name="csY1" fmla="*/ 233463 h 418289"/>
              <a:gd name="csX2" fmla="*/ 0 w 48730"/>
              <a:gd name="csY2" fmla="*/ 418289 h 418289"/>
            </a:gdLst>
            <a:ahLst/>
            <a:cxnLst>
              <a:cxn ang="0">
                <a:pos x="csX0" y="csY0"/>
              </a:cxn>
              <a:cxn ang="0">
                <a:pos x="csX1" y="csY1"/>
              </a:cxn>
              <a:cxn ang="0">
                <a:pos x="csX2" y="csY2"/>
              </a:cxn>
            </a:cxnLst>
            <a:rect l="l" t="t" r="r" b="b"/>
            <a:pathLst>
              <a:path w="48730" h="418289">
                <a:moveTo>
                  <a:pt x="9728" y="0"/>
                </a:moveTo>
                <a:cubicBezTo>
                  <a:pt x="29994" y="81874"/>
                  <a:pt x="50260" y="163748"/>
                  <a:pt x="48639" y="233463"/>
                </a:cubicBezTo>
                <a:cubicBezTo>
                  <a:pt x="47018" y="303178"/>
                  <a:pt x="23509" y="360733"/>
                  <a:pt x="0" y="418289"/>
                </a:cubicBezTo>
              </a:path>
            </a:pathLst>
          </a:cu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4" name="TextBox 23">
            <a:extLst>
              <a:ext uri="{FF2B5EF4-FFF2-40B4-BE49-F238E27FC236}">
                <a16:creationId xmlns:a16="http://schemas.microsoft.com/office/drawing/2014/main" id="{573C67F0-2F88-D005-C2E8-C098B8C7B537}"/>
              </a:ext>
            </a:extLst>
          </p:cNvPr>
          <p:cNvSpPr txBox="1"/>
          <p:nvPr/>
        </p:nvSpPr>
        <p:spPr>
          <a:xfrm>
            <a:off x="3995360" y="3520915"/>
            <a:ext cx="1597687" cy="923330"/>
          </a:xfrm>
          <a:prstGeom prst="rect">
            <a:avLst/>
          </a:prstGeom>
          <a:noFill/>
        </p:spPr>
        <p:txBody>
          <a:bodyPr wrap="square" rtlCol="0">
            <a:spAutoFit/>
          </a:bodyPr>
          <a:lstStyle/>
          <a:p>
            <a:pPr algn="ctr"/>
            <a:r>
              <a:rPr lang="en-AU" dirty="0">
                <a:solidFill>
                  <a:schemeClr val="bg1"/>
                </a:solidFill>
                <a:highlight>
                  <a:srgbClr val="000000"/>
                </a:highlight>
                <a:latin typeface="Calibri" panose="020F0502020204030204" pitchFamily="34" charset="0"/>
                <a:ea typeface="Calibri" panose="020F0502020204030204" pitchFamily="34" charset="0"/>
                <a:cs typeface="Calibri" panose="020F0502020204030204" pitchFamily="34" charset="0"/>
              </a:rPr>
              <a:t>Eastward propagating pptn. feature</a:t>
            </a:r>
          </a:p>
        </p:txBody>
      </p:sp>
      <p:cxnSp>
        <p:nvCxnSpPr>
          <p:cNvPr id="25" name="Straight Arrow Connector 24">
            <a:extLst>
              <a:ext uri="{FF2B5EF4-FFF2-40B4-BE49-F238E27FC236}">
                <a16:creationId xmlns:a16="http://schemas.microsoft.com/office/drawing/2014/main" id="{11E788E0-15AF-0955-A8D6-B72C033BBDD0}"/>
              </a:ext>
            </a:extLst>
          </p:cNvPr>
          <p:cNvCxnSpPr>
            <a:cxnSpLocks/>
          </p:cNvCxnSpPr>
          <p:nvPr/>
        </p:nvCxnSpPr>
        <p:spPr>
          <a:xfrm flipV="1">
            <a:off x="5272391" y="3625175"/>
            <a:ext cx="1076528" cy="713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44389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02A109-5279-8849-9686-A604CF47D45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6899D13-E6BD-C0B6-3C88-3BCC256CEF28}"/>
              </a:ext>
            </a:extLst>
          </p:cNvPr>
          <p:cNvPicPr>
            <a:picLocks noChangeAspect="1"/>
          </p:cNvPicPr>
          <p:nvPr/>
        </p:nvPicPr>
        <p:blipFill>
          <a:blip r:embed="rId2"/>
          <a:stretch>
            <a:fillRect/>
          </a:stretch>
        </p:blipFill>
        <p:spPr>
          <a:xfrm>
            <a:off x="0" y="1188000"/>
            <a:ext cx="9144000" cy="4671558"/>
          </a:xfrm>
          <a:prstGeom prst="rect">
            <a:avLst/>
          </a:prstGeom>
        </p:spPr>
      </p:pic>
      <p:pic>
        <p:nvPicPr>
          <p:cNvPr id="3" name="Picture 2">
            <a:extLst>
              <a:ext uri="{FF2B5EF4-FFF2-40B4-BE49-F238E27FC236}">
                <a16:creationId xmlns:a16="http://schemas.microsoft.com/office/drawing/2014/main" id="{DAF99199-0108-4426-D0E6-270EE9BD9451}"/>
              </a:ext>
            </a:extLst>
          </p:cNvPr>
          <p:cNvPicPr>
            <a:picLocks noChangeAspect="1"/>
          </p:cNvPicPr>
          <p:nvPr/>
        </p:nvPicPr>
        <p:blipFill>
          <a:blip r:embed="rId3"/>
          <a:srcRect l="9434" r="8302" b="2817"/>
          <a:stretch>
            <a:fillRect/>
          </a:stretch>
        </p:blipFill>
        <p:spPr>
          <a:xfrm>
            <a:off x="0" y="2100404"/>
            <a:ext cx="3947312" cy="3748136"/>
          </a:xfrm>
          <a:prstGeom prst="rect">
            <a:avLst/>
          </a:prstGeom>
        </p:spPr>
      </p:pic>
      <p:sp>
        <p:nvSpPr>
          <p:cNvPr id="5" name="Rectangle 4">
            <a:extLst>
              <a:ext uri="{FF2B5EF4-FFF2-40B4-BE49-F238E27FC236}">
                <a16:creationId xmlns:a16="http://schemas.microsoft.com/office/drawing/2014/main" id="{BCA6C59F-362A-D49D-72DD-37934F03F8E5}"/>
              </a:ext>
            </a:extLst>
          </p:cNvPr>
          <p:cNvSpPr/>
          <p:nvPr/>
        </p:nvSpPr>
        <p:spPr>
          <a:xfrm>
            <a:off x="0" y="1068309"/>
            <a:ext cx="3992578" cy="3621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Title 2">
            <a:extLst>
              <a:ext uri="{FF2B5EF4-FFF2-40B4-BE49-F238E27FC236}">
                <a16:creationId xmlns:a16="http://schemas.microsoft.com/office/drawing/2014/main" id="{7768C2DA-615A-E4EC-E44B-F700975D3648}"/>
              </a:ext>
            </a:extLst>
          </p:cNvPr>
          <p:cNvSpPr>
            <a:spLocks noGrp="1"/>
          </p:cNvSpPr>
          <p:nvPr>
            <p:ph type="title"/>
          </p:nvPr>
        </p:nvSpPr>
        <p:spPr>
          <a:xfrm>
            <a:off x="1" y="425885"/>
            <a:ext cx="9144000" cy="751065"/>
          </a:xfrm>
        </p:spPr>
        <p:txBody>
          <a:bodyPr/>
          <a:lstStyle/>
          <a:p>
            <a:pPr algn="ctr"/>
            <a:r>
              <a:rPr lang="en-AU" dirty="0">
                <a:latin typeface="Calibri" panose="020F0502020204030204" pitchFamily="34" charset="0"/>
                <a:cs typeface="Calibri" panose="020F0502020204030204" pitchFamily="34" charset="0"/>
              </a:rPr>
              <a:t>Singapore Heavy Rainfall Event 14</a:t>
            </a:r>
            <a:r>
              <a:rPr lang="en-AU" baseline="30000" dirty="0">
                <a:latin typeface="Calibri" panose="020F0502020204030204" pitchFamily="34" charset="0"/>
                <a:cs typeface="Calibri" panose="020F0502020204030204" pitchFamily="34" charset="0"/>
              </a:rPr>
              <a:t>th</a:t>
            </a:r>
            <a:r>
              <a:rPr lang="en-AU" dirty="0">
                <a:latin typeface="Calibri" panose="020F0502020204030204" pitchFamily="34" charset="0"/>
                <a:cs typeface="Calibri" panose="020F0502020204030204" pitchFamily="34" charset="0"/>
              </a:rPr>
              <a:t> October 2024 </a:t>
            </a:r>
            <a:br>
              <a:rPr lang="en-AU" dirty="0">
                <a:latin typeface="Calibri" panose="020F0502020204030204" pitchFamily="34" charset="0"/>
                <a:cs typeface="Calibri" panose="020F0502020204030204" pitchFamily="34" charset="0"/>
              </a:rPr>
            </a:br>
            <a:r>
              <a:rPr lang="en-AU" sz="2000" b="0" dirty="0">
                <a:latin typeface="Calibri" panose="020F0502020204030204" pitchFamily="34" charset="0"/>
                <a:cs typeface="Calibri" panose="020F0502020204030204" pitchFamily="34" charset="0"/>
              </a:rPr>
              <a:t>CIRA ProxyVis and Singapore RADAR </a:t>
            </a:r>
            <a:r>
              <a:rPr lang="en-AU" sz="2000" b="0" dirty="0">
                <a:solidFill>
                  <a:srgbClr val="2461E5"/>
                </a:solidFill>
                <a:latin typeface="Calibri" panose="020F0502020204030204" pitchFamily="34" charset="0"/>
                <a:cs typeface="Calibri" panose="020F0502020204030204" pitchFamily="34" charset="0"/>
              </a:rPr>
              <a:t>00</a:t>
            </a: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t>00UTC 14</a:t>
            </a:r>
            <a:r>
              <a:rPr kumimoji="0" lang="en-AU" sz="2000" b="0" i="0" u="none" strike="noStrike" kern="1200" cap="none" spc="0" normalizeH="0" baseline="30000" noProof="0" dirty="0">
                <a:ln>
                  <a:noFill/>
                </a:ln>
                <a:solidFill>
                  <a:srgbClr val="2461E5"/>
                </a:solidFill>
                <a:effectLst/>
                <a:uLnTx/>
                <a:uFillTx/>
                <a:latin typeface="Calibri" panose="020F0502020204030204" pitchFamily="34" charset="0"/>
                <a:ea typeface="+mj-ea"/>
                <a:cs typeface="Calibri" panose="020F0502020204030204" pitchFamily="34" charset="0"/>
              </a:rPr>
              <a:t>th</a:t>
            </a: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t> October</a:t>
            </a:r>
            <a:endParaRPr lang="en-AU" sz="2000" b="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A33F40EF-22B7-563D-75FD-8892A90DA102}"/>
              </a:ext>
            </a:extLst>
          </p:cNvPr>
          <p:cNvSpPr txBox="1"/>
          <p:nvPr/>
        </p:nvSpPr>
        <p:spPr>
          <a:xfrm>
            <a:off x="0" y="5879242"/>
            <a:ext cx="9144000" cy="276999"/>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image courtesy CIRA / RAMMB and JMA                                                                       image courtesy NEA Singapore</a:t>
            </a:r>
          </a:p>
        </p:txBody>
      </p:sp>
      <p:pic>
        <p:nvPicPr>
          <p:cNvPr id="9" name="Picture 8">
            <a:extLst>
              <a:ext uri="{FF2B5EF4-FFF2-40B4-BE49-F238E27FC236}">
                <a16:creationId xmlns:a16="http://schemas.microsoft.com/office/drawing/2014/main" id="{42CD45B1-802B-4238-CB41-592A59D4524D}"/>
              </a:ext>
            </a:extLst>
          </p:cNvPr>
          <p:cNvPicPr>
            <a:picLocks noChangeAspect="1"/>
          </p:cNvPicPr>
          <p:nvPr/>
        </p:nvPicPr>
        <p:blipFill>
          <a:blip r:embed="rId4"/>
          <a:stretch>
            <a:fillRect/>
          </a:stretch>
        </p:blipFill>
        <p:spPr>
          <a:xfrm>
            <a:off x="5178287" y="5205081"/>
            <a:ext cx="2846895" cy="648865"/>
          </a:xfrm>
          <a:prstGeom prst="rect">
            <a:avLst/>
          </a:prstGeom>
        </p:spPr>
      </p:pic>
      <p:sp>
        <p:nvSpPr>
          <p:cNvPr id="11" name="Oval 10">
            <a:extLst>
              <a:ext uri="{FF2B5EF4-FFF2-40B4-BE49-F238E27FC236}">
                <a16:creationId xmlns:a16="http://schemas.microsoft.com/office/drawing/2014/main" id="{C9FCDE33-02FE-CA51-8D15-C26AA071D7C6}"/>
              </a:ext>
            </a:extLst>
          </p:cNvPr>
          <p:cNvSpPr/>
          <p:nvPr/>
        </p:nvSpPr>
        <p:spPr>
          <a:xfrm>
            <a:off x="1670929" y="3544710"/>
            <a:ext cx="437790" cy="4392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extBox 1">
            <a:extLst>
              <a:ext uri="{FF2B5EF4-FFF2-40B4-BE49-F238E27FC236}">
                <a16:creationId xmlns:a16="http://schemas.microsoft.com/office/drawing/2014/main" id="{44403422-97DD-5F2E-D85F-316617BB42DF}"/>
              </a:ext>
            </a:extLst>
          </p:cNvPr>
          <p:cNvSpPr txBox="1"/>
          <p:nvPr/>
        </p:nvSpPr>
        <p:spPr>
          <a:xfrm>
            <a:off x="4530973" y="4848120"/>
            <a:ext cx="1889235" cy="369332"/>
          </a:xfrm>
          <a:prstGeom prst="rect">
            <a:avLst/>
          </a:prstGeom>
          <a:noFill/>
        </p:spPr>
        <p:txBody>
          <a:bodyPr wrap="none" rtlCol="0">
            <a:spAutoFit/>
          </a:bodyPr>
          <a:lstStyle/>
          <a:p>
            <a:r>
              <a:rPr lang="en-AU" dirty="0">
                <a:solidFill>
                  <a:schemeClr val="bg1"/>
                </a:solidFill>
                <a:highlight>
                  <a:srgbClr val="000000"/>
                </a:highlight>
                <a:latin typeface="Calibri" panose="020F0502020204030204" pitchFamily="34" charset="0"/>
                <a:ea typeface="Calibri" panose="020F0502020204030204" pitchFamily="34" charset="0"/>
                <a:cs typeface="Calibri" panose="020F0502020204030204" pitchFamily="34" charset="0"/>
              </a:rPr>
              <a:t>Heavy pptn event </a:t>
            </a:r>
          </a:p>
        </p:txBody>
      </p:sp>
      <p:cxnSp>
        <p:nvCxnSpPr>
          <p:cNvPr id="6" name="Straight Arrow Connector 5">
            <a:extLst>
              <a:ext uri="{FF2B5EF4-FFF2-40B4-BE49-F238E27FC236}">
                <a16:creationId xmlns:a16="http://schemas.microsoft.com/office/drawing/2014/main" id="{78CC231A-A7B3-524B-B958-A27C859A5DA0}"/>
              </a:ext>
            </a:extLst>
          </p:cNvPr>
          <p:cNvCxnSpPr>
            <a:cxnSpLocks/>
            <a:stCxn id="2" idx="0"/>
          </p:cNvCxnSpPr>
          <p:nvPr/>
        </p:nvCxnSpPr>
        <p:spPr>
          <a:xfrm flipV="1">
            <a:off x="5475591" y="3832698"/>
            <a:ext cx="789022" cy="10154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FADE3FB-5E04-46A9-55A1-152EDD2106E3}"/>
              </a:ext>
            </a:extLst>
          </p:cNvPr>
          <p:cNvSpPr txBox="1"/>
          <p:nvPr/>
        </p:nvSpPr>
        <p:spPr>
          <a:xfrm>
            <a:off x="4530973" y="4848120"/>
            <a:ext cx="1946943" cy="369332"/>
          </a:xfrm>
          <a:prstGeom prst="rect">
            <a:avLst/>
          </a:prstGeom>
          <a:noFill/>
        </p:spPr>
        <p:txBody>
          <a:bodyPr wrap="none" rtlCol="0">
            <a:spAutoFit/>
          </a:bodyPr>
          <a:lstStyle/>
          <a:p>
            <a:r>
              <a:rPr lang="en-AU" dirty="0">
                <a:solidFill>
                  <a:schemeClr val="bg1"/>
                </a:solidFill>
                <a:highlight>
                  <a:srgbClr val="000000"/>
                </a:highlight>
                <a:latin typeface="Calibri" panose="020F0502020204030204" pitchFamily="34" charset="0"/>
                <a:ea typeface="Calibri" panose="020F0502020204030204" pitchFamily="34" charset="0"/>
                <a:cs typeface="Calibri" panose="020F0502020204030204" pitchFamily="34" charset="0"/>
              </a:rPr>
              <a:t>Heavy pptn. event </a:t>
            </a:r>
          </a:p>
        </p:txBody>
      </p:sp>
      <p:cxnSp>
        <p:nvCxnSpPr>
          <p:cNvPr id="13" name="Straight Arrow Connector 12">
            <a:extLst>
              <a:ext uri="{FF2B5EF4-FFF2-40B4-BE49-F238E27FC236}">
                <a16:creationId xmlns:a16="http://schemas.microsoft.com/office/drawing/2014/main" id="{B0C4D3D6-1B4A-9036-FAB7-1E5E145B0541}"/>
              </a:ext>
            </a:extLst>
          </p:cNvPr>
          <p:cNvCxnSpPr>
            <a:cxnSpLocks/>
            <a:stCxn id="12" idx="0"/>
          </p:cNvCxnSpPr>
          <p:nvPr/>
        </p:nvCxnSpPr>
        <p:spPr>
          <a:xfrm flipV="1">
            <a:off x="5504445" y="3832698"/>
            <a:ext cx="760168" cy="101542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0A3DF895-9B2B-3336-4E11-1475555201B0}"/>
              </a:ext>
            </a:extLst>
          </p:cNvPr>
          <p:cNvSpPr txBox="1"/>
          <p:nvPr/>
        </p:nvSpPr>
        <p:spPr>
          <a:xfrm>
            <a:off x="282102" y="4854605"/>
            <a:ext cx="2243371" cy="369332"/>
          </a:xfrm>
          <a:prstGeom prst="rect">
            <a:avLst/>
          </a:prstGeom>
          <a:noFill/>
        </p:spPr>
        <p:txBody>
          <a:bodyPr wrap="none" rtlCol="0">
            <a:spAutoFit/>
          </a:bodyPr>
          <a:lstStyle/>
          <a:p>
            <a:r>
              <a:rPr lang="en-AU" dirty="0">
                <a:solidFill>
                  <a:schemeClr val="bg1"/>
                </a:solidFill>
                <a:highlight>
                  <a:srgbClr val="000000"/>
                </a:highlight>
                <a:latin typeface="Calibri" panose="020F0502020204030204" pitchFamily="34" charset="0"/>
                <a:ea typeface="Calibri" panose="020F0502020204030204" pitchFamily="34" charset="0"/>
                <a:cs typeface="Calibri" panose="020F0502020204030204" pitchFamily="34" charset="0"/>
              </a:rPr>
              <a:t>Projecting cloud top.*</a:t>
            </a:r>
          </a:p>
        </p:txBody>
      </p:sp>
      <p:cxnSp>
        <p:nvCxnSpPr>
          <p:cNvPr id="15" name="Straight Arrow Connector 14">
            <a:extLst>
              <a:ext uri="{FF2B5EF4-FFF2-40B4-BE49-F238E27FC236}">
                <a16:creationId xmlns:a16="http://schemas.microsoft.com/office/drawing/2014/main" id="{E3ABFBF2-19CF-E25F-4AC8-0495ACB3FEB3}"/>
              </a:ext>
            </a:extLst>
          </p:cNvPr>
          <p:cNvCxnSpPr>
            <a:cxnSpLocks/>
            <a:stCxn id="14" idx="0"/>
          </p:cNvCxnSpPr>
          <p:nvPr/>
        </p:nvCxnSpPr>
        <p:spPr>
          <a:xfrm flipV="1">
            <a:off x="1403788" y="3832698"/>
            <a:ext cx="298552" cy="10219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A9211A0E-3117-EC45-6D26-97B494CDB1E2}"/>
              </a:ext>
            </a:extLst>
          </p:cNvPr>
          <p:cNvSpPr txBox="1"/>
          <p:nvPr/>
        </p:nvSpPr>
        <p:spPr>
          <a:xfrm>
            <a:off x="184826" y="6332706"/>
            <a:ext cx="2403415" cy="369332"/>
          </a:xfrm>
          <a:prstGeom prst="rect">
            <a:avLst/>
          </a:prstGeom>
          <a:noFill/>
        </p:spPr>
        <p:txBody>
          <a:bodyPr wrap="none" rtlCol="0">
            <a:spAutoFit/>
          </a:bodyPr>
          <a:lstStyle/>
          <a:p>
            <a:r>
              <a:rPr lang="en-AU" dirty="0">
                <a:latin typeface="Calibri" panose="020F0502020204030204" pitchFamily="34" charset="0"/>
                <a:ea typeface="Calibri" panose="020F0502020204030204" pitchFamily="34" charset="0"/>
                <a:cs typeface="Calibri" panose="020F0502020204030204" pitchFamily="34" charset="0"/>
              </a:rPr>
              <a:t>*consider Parallax error</a:t>
            </a:r>
          </a:p>
        </p:txBody>
      </p:sp>
      <p:sp>
        <p:nvSpPr>
          <p:cNvPr id="17" name="Freeform: Shape 16">
            <a:extLst>
              <a:ext uri="{FF2B5EF4-FFF2-40B4-BE49-F238E27FC236}">
                <a16:creationId xmlns:a16="http://schemas.microsoft.com/office/drawing/2014/main" id="{10002385-6227-B9FF-F30A-AC0BE785DC4C}"/>
              </a:ext>
            </a:extLst>
          </p:cNvPr>
          <p:cNvSpPr/>
          <p:nvPr/>
        </p:nvSpPr>
        <p:spPr>
          <a:xfrm>
            <a:off x="6577629" y="3262902"/>
            <a:ext cx="259985" cy="557776"/>
          </a:xfrm>
          <a:custGeom>
            <a:avLst/>
            <a:gdLst>
              <a:gd name="csX0" fmla="*/ 44540 w 171436"/>
              <a:gd name="csY0" fmla="*/ 0 h 488924"/>
              <a:gd name="csX1" fmla="*/ 7217 w 171436"/>
              <a:gd name="csY1" fmla="*/ 231399 h 488924"/>
              <a:gd name="csX2" fmla="*/ 171436 w 171436"/>
              <a:gd name="csY2" fmla="*/ 488924 h 488924"/>
              <a:gd name="csX0" fmla="*/ 12289 w 197809"/>
              <a:gd name="csY0" fmla="*/ 0 h 527263"/>
              <a:gd name="csX1" fmla="*/ 33590 w 197809"/>
              <a:gd name="csY1" fmla="*/ 269738 h 527263"/>
              <a:gd name="csX2" fmla="*/ 197809 w 197809"/>
              <a:gd name="csY2" fmla="*/ 527263 h 527263"/>
              <a:gd name="csX0" fmla="*/ 0 w 185520"/>
              <a:gd name="csY0" fmla="*/ 0 h 527263"/>
              <a:gd name="csX1" fmla="*/ 21301 w 185520"/>
              <a:gd name="csY1" fmla="*/ 269738 h 527263"/>
              <a:gd name="csX2" fmla="*/ 185520 w 185520"/>
              <a:gd name="csY2" fmla="*/ 527263 h 527263"/>
              <a:gd name="csX0" fmla="*/ 0 w 201304"/>
              <a:gd name="csY0" fmla="*/ 0 h 524525"/>
              <a:gd name="csX1" fmla="*/ 37085 w 201304"/>
              <a:gd name="csY1" fmla="*/ 267000 h 524525"/>
              <a:gd name="csX2" fmla="*/ 201304 w 201304"/>
              <a:gd name="csY2" fmla="*/ 524525 h 524525"/>
              <a:gd name="csX0" fmla="*/ 0 w 201304"/>
              <a:gd name="csY0" fmla="*/ 0 h 524525"/>
              <a:gd name="csX1" fmla="*/ 52868 w 201304"/>
              <a:gd name="csY1" fmla="*/ 264262 h 524525"/>
              <a:gd name="csX2" fmla="*/ 201304 w 201304"/>
              <a:gd name="csY2" fmla="*/ 524525 h 524525"/>
            </a:gdLst>
            <a:ahLst/>
            <a:cxnLst>
              <a:cxn ang="0">
                <a:pos x="csX0" y="csY0"/>
              </a:cxn>
              <a:cxn ang="0">
                <a:pos x="csX1" y="csY1"/>
              </a:cxn>
              <a:cxn ang="0">
                <a:pos x="csX2" y="csY2"/>
              </a:cxn>
            </a:cxnLst>
            <a:rect l="l" t="t" r="r" b="b"/>
            <a:pathLst>
              <a:path w="201304" h="524525">
                <a:moveTo>
                  <a:pt x="0" y="0"/>
                </a:moveTo>
                <a:cubicBezTo>
                  <a:pt x="77" y="83171"/>
                  <a:pt x="31719" y="182775"/>
                  <a:pt x="52868" y="264262"/>
                </a:cubicBezTo>
                <a:cubicBezTo>
                  <a:pt x="74017" y="345749"/>
                  <a:pt x="129769" y="436506"/>
                  <a:pt x="201304" y="524525"/>
                </a:cubicBezTo>
              </a:path>
            </a:pathLst>
          </a:cu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8" name="TextBox 17">
            <a:extLst>
              <a:ext uri="{FF2B5EF4-FFF2-40B4-BE49-F238E27FC236}">
                <a16:creationId xmlns:a16="http://schemas.microsoft.com/office/drawing/2014/main" id="{7E12637E-64F6-6E90-FA9C-A06FBE5598E2}"/>
              </a:ext>
            </a:extLst>
          </p:cNvPr>
          <p:cNvSpPr txBox="1"/>
          <p:nvPr/>
        </p:nvSpPr>
        <p:spPr>
          <a:xfrm>
            <a:off x="7636747" y="4302370"/>
            <a:ext cx="1597687" cy="923330"/>
          </a:xfrm>
          <a:prstGeom prst="rect">
            <a:avLst/>
          </a:prstGeom>
          <a:noFill/>
        </p:spPr>
        <p:txBody>
          <a:bodyPr wrap="square" rtlCol="0">
            <a:spAutoFit/>
          </a:bodyPr>
          <a:lstStyle/>
          <a:p>
            <a:pPr algn="ctr"/>
            <a:r>
              <a:rPr lang="en-AU" dirty="0">
                <a:solidFill>
                  <a:schemeClr val="bg1"/>
                </a:solidFill>
                <a:highlight>
                  <a:srgbClr val="000000"/>
                </a:highlight>
                <a:latin typeface="Calibri" panose="020F0502020204030204" pitchFamily="34" charset="0"/>
                <a:ea typeface="Calibri" panose="020F0502020204030204" pitchFamily="34" charset="0"/>
                <a:cs typeface="Calibri" panose="020F0502020204030204" pitchFamily="34" charset="0"/>
              </a:rPr>
              <a:t>Westward propagating pptn. feature</a:t>
            </a:r>
          </a:p>
        </p:txBody>
      </p:sp>
      <p:cxnSp>
        <p:nvCxnSpPr>
          <p:cNvPr id="19" name="Straight Arrow Connector 18">
            <a:extLst>
              <a:ext uri="{FF2B5EF4-FFF2-40B4-BE49-F238E27FC236}">
                <a16:creationId xmlns:a16="http://schemas.microsoft.com/office/drawing/2014/main" id="{6FAE152A-1C83-0912-01E9-018517E3A968}"/>
              </a:ext>
            </a:extLst>
          </p:cNvPr>
          <p:cNvCxnSpPr>
            <a:cxnSpLocks/>
          </p:cNvCxnSpPr>
          <p:nvPr/>
        </p:nvCxnSpPr>
        <p:spPr>
          <a:xfrm flipH="1" flipV="1">
            <a:off x="6887183" y="3832698"/>
            <a:ext cx="1061063" cy="5182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D1C37996-4E85-2F09-F84A-D740B00FC30B}"/>
              </a:ext>
            </a:extLst>
          </p:cNvPr>
          <p:cNvSpPr/>
          <p:nvPr/>
        </p:nvSpPr>
        <p:spPr>
          <a:xfrm>
            <a:off x="2027488" y="3289649"/>
            <a:ext cx="259985" cy="557776"/>
          </a:xfrm>
          <a:custGeom>
            <a:avLst/>
            <a:gdLst>
              <a:gd name="csX0" fmla="*/ 44540 w 171436"/>
              <a:gd name="csY0" fmla="*/ 0 h 488924"/>
              <a:gd name="csX1" fmla="*/ 7217 w 171436"/>
              <a:gd name="csY1" fmla="*/ 231399 h 488924"/>
              <a:gd name="csX2" fmla="*/ 171436 w 171436"/>
              <a:gd name="csY2" fmla="*/ 488924 h 488924"/>
              <a:gd name="csX0" fmla="*/ 12289 w 197809"/>
              <a:gd name="csY0" fmla="*/ 0 h 527263"/>
              <a:gd name="csX1" fmla="*/ 33590 w 197809"/>
              <a:gd name="csY1" fmla="*/ 269738 h 527263"/>
              <a:gd name="csX2" fmla="*/ 197809 w 197809"/>
              <a:gd name="csY2" fmla="*/ 527263 h 527263"/>
              <a:gd name="csX0" fmla="*/ 0 w 185520"/>
              <a:gd name="csY0" fmla="*/ 0 h 527263"/>
              <a:gd name="csX1" fmla="*/ 21301 w 185520"/>
              <a:gd name="csY1" fmla="*/ 269738 h 527263"/>
              <a:gd name="csX2" fmla="*/ 185520 w 185520"/>
              <a:gd name="csY2" fmla="*/ 527263 h 527263"/>
              <a:gd name="csX0" fmla="*/ 0 w 201304"/>
              <a:gd name="csY0" fmla="*/ 0 h 524525"/>
              <a:gd name="csX1" fmla="*/ 37085 w 201304"/>
              <a:gd name="csY1" fmla="*/ 267000 h 524525"/>
              <a:gd name="csX2" fmla="*/ 201304 w 201304"/>
              <a:gd name="csY2" fmla="*/ 524525 h 524525"/>
              <a:gd name="csX0" fmla="*/ 0 w 201304"/>
              <a:gd name="csY0" fmla="*/ 0 h 524525"/>
              <a:gd name="csX1" fmla="*/ 52868 w 201304"/>
              <a:gd name="csY1" fmla="*/ 264262 h 524525"/>
              <a:gd name="csX2" fmla="*/ 201304 w 201304"/>
              <a:gd name="csY2" fmla="*/ 524525 h 524525"/>
            </a:gdLst>
            <a:ahLst/>
            <a:cxnLst>
              <a:cxn ang="0">
                <a:pos x="csX0" y="csY0"/>
              </a:cxn>
              <a:cxn ang="0">
                <a:pos x="csX1" y="csY1"/>
              </a:cxn>
              <a:cxn ang="0">
                <a:pos x="csX2" y="csY2"/>
              </a:cxn>
            </a:cxnLst>
            <a:rect l="l" t="t" r="r" b="b"/>
            <a:pathLst>
              <a:path w="201304" h="524525">
                <a:moveTo>
                  <a:pt x="0" y="0"/>
                </a:moveTo>
                <a:cubicBezTo>
                  <a:pt x="77" y="83171"/>
                  <a:pt x="31719" y="182775"/>
                  <a:pt x="52868" y="264262"/>
                </a:cubicBezTo>
                <a:cubicBezTo>
                  <a:pt x="74017" y="345749"/>
                  <a:pt x="129769" y="436506"/>
                  <a:pt x="201304" y="524525"/>
                </a:cubicBezTo>
              </a:path>
            </a:pathLst>
          </a:cu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1" name="Freeform: Shape 20">
            <a:extLst>
              <a:ext uri="{FF2B5EF4-FFF2-40B4-BE49-F238E27FC236}">
                <a16:creationId xmlns:a16="http://schemas.microsoft.com/office/drawing/2014/main" id="{77AC786C-1D46-D264-577F-E5DB2D7F64E5}"/>
              </a:ext>
            </a:extLst>
          </p:cNvPr>
          <p:cNvSpPr/>
          <p:nvPr/>
        </p:nvSpPr>
        <p:spPr>
          <a:xfrm>
            <a:off x="6391072" y="3414409"/>
            <a:ext cx="48730" cy="418289"/>
          </a:xfrm>
          <a:custGeom>
            <a:avLst/>
            <a:gdLst>
              <a:gd name="csX0" fmla="*/ 9728 w 48730"/>
              <a:gd name="csY0" fmla="*/ 0 h 418289"/>
              <a:gd name="csX1" fmla="*/ 48639 w 48730"/>
              <a:gd name="csY1" fmla="*/ 233463 h 418289"/>
              <a:gd name="csX2" fmla="*/ 0 w 48730"/>
              <a:gd name="csY2" fmla="*/ 418289 h 418289"/>
            </a:gdLst>
            <a:ahLst/>
            <a:cxnLst>
              <a:cxn ang="0">
                <a:pos x="csX0" y="csY0"/>
              </a:cxn>
              <a:cxn ang="0">
                <a:pos x="csX1" y="csY1"/>
              </a:cxn>
              <a:cxn ang="0">
                <a:pos x="csX2" y="csY2"/>
              </a:cxn>
            </a:cxnLst>
            <a:rect l="l" t="t" r="r" b="b"/>
            <a:pathLst>
              <a:path w="48730" h="418289">
                <a:moveTo>
                  <a:pt x="9728" y="0"/>
                </a:moveTo>
                <a:cubicBezTo>
                  <a:pt x="29994" y="81874"/>
                  <a:pt x="50260" y="163748"/>
                  <a:pt x="48639" y="233463"/>
                </a:cubicBezTo>
                <a:cubicBezTo>
                  <a:pt x="47018" y="303178"/>
                  <a:pt x="23509" y="360733"/>
                  <a:pt x="0" y="418289"/>
                </a:cubicBezTo>
              </a:path>
            </a:pathLst>
          </a:cu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2" name="TextBox 21">
            <a:extLst>
              <a:ext uri="{FF2B5EF4-FFF2-40B4-BE49-F238E27FC236}">
                <a16:creationId xmlns:a16="http://schemas.microsoft.com/office/drawing/2014/main" id="{63F336B6-ABD7-139E-09F7-4B34A1DFFF0B}"/>
              </a:ext>
            </a:extLst>
          </p:cNvPr>
          <p:cNvSpPr txBox="1"/>
          <p:nvPr/>
        </p:nvSpPr>
        <p:spPr>
          <a:xfrm>
            <a:off x="3995360" y="3520915"/>
            <a:ext cx="1597687" cy="923330"/>
          </a:xfrm>
          <a:prstGeom prst="rect">
            <a:avLst/>
          </a:prstGeom>
          <a:noFill/>
        </p:spPr>
        <p:txBody>
          <a:bodyPr wrap="square" rtlCol="0">
            <a:spAutoFit/>
          </a:bodyPr>
          <a:lstStyle/>
          <a:p>
            <a:pPr algn="ctr"/>
            <a:r>
              <a:rPr lang="en-AU" dirty="0">
                <a:solidFill>
                  <a:schemeClr val="bg1"/>
                </a:solidFill>
                <a:highlight>
                  <a:srgbClr val="000000"/>
                </a:highlight>
                <a:latin typeface="Calibri" panose="020F0502020204030204" pitchFamily="34" charset="0"/>
                <a:ea typeface="Calibri" panose="020F0502020204030204" pitchFamily="34" charset="0"/>
                <a:cs typeface="Calibri" panose="020F0502020204030204" pitchFamily="34" charset="0"/>
              </a:rPr>
              <a:t>Eastward propagating pptn. feature</a:t>
            </a:r>
          </a:p>
        </p:txBody>
      </p:sp>
      <p:cxnSp>
        <p:nvCxnSpPr>
          <p:cNvPr id="23" name="Straight Arrow Connector 22">
            <a:extLst>
              <a:ext uri="{FF2B5EF4-FFF2-40B4-BE49-F238E27FC236}">
                <a16:creationId xmlns:a16="http://schemas.microsoft.com/office/drawing/2014/main" id="{94EC14AD-C39D-B849-FC58-140476BD0A3A}"/>
              </a:ext>
            </a:extLst>
          </p:cNvPr>
          <p:cNvCxnSpPr>
            <a:cxnSpLocks/>
          </p:cNvCxnSpPr>
          <p:nvPr/>
        </p:nvCxnSpPr>
        <p:spPr>
          <a:xfrm flipV="1">
            <a:off x="5272391" y="3625175"/>
            <a:ext cx="1076528" cy="7133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98690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A45A5-E462-E30D-7085-B1270AAA7BA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056D408-081C-ACFC-1164-89B2DFB9B5BE}"/>
              </a:ext>
            </a:extLst>
          </p:cNvPr>
          <p:cNvPicPr>
            <a:picLocks noChangeAspect="1"/>
          </p:cNvPicPr>
          <p:nvPr/>
        </p:nvPicPr>
        <p:blipFill>
          <a:blip r:embed="rId2"/>
          <a:stretch>
            <a:fillRect/>
          </a:stretch>
        </p:blipFill>
        <p:spPr>
          <a:xfrm>
            <a:off x="0" y="1188000"/>
            <a:ext cx="9144000" cy="4663900"/>
          </a:xfrm>
          <a:prstGeom prst="rect">
            <a:avLst/>
          </a:prstGeom>
        </p:spPr>
      </p:pic>
      <p:sp>
        <p:nvSpPr>
          <p:cNvPr id="7" name="Title 2">
            <a:extLst>
              <a:ext uri="{FF2B5EF4-FFF2-40B4-BE49-F238E27FC236}">
                <a16:creationId xmlns:a16="http://schemas.microsoft.com/office/drawing/2014/main" id="{DD1B31FB-8C8C-A656-9382-49CACF22F580}"/>
              </a:ext>
            </a:extLst>
          </p:cNvPr>
          <p:cNvSpPr>
            <a:spLocks noGrp="1"/>
          </p:cNvSpPr>
          <p:nvPr>
            <p:ph type="title"/>
          </p:nvPr>
        </p:nvSpPr>
        <p:spPr>
          <a:xfrm>
            <a:off x="1" y="425885"/>
            <a:ext cx="9144000" cy="751065"/>
          </a:xfrm>
        </p:spPr>
        <p:txBody>
          <a:bodyPr/>
          <a:lstStyle/>
          <a:p>
            <a:pPr algn="ctr"/>
            <a:r>
              <a:rPr lang="en-AU" dirty="0">
                <a:latin typeface="Calibri" panose="020F0502020204030204" pitchFamily="34" charset="0"/>
                <a:cs typeface="Calibri" panose="020F0502020204030204" pitchFamily="34" charset="0"/>
              </a:rPr>
              <a:t>Singapore Heavy Rainfall Event 14</a:t>
            </a:r>
            <a:r>
              <a:rPr lang="en-AU" baseline="30000" dirty="0">
                <a:latin typeface="Calibri" panose="020F0502020204030204" pitchFamily="34" charset="0"/>
                <a:cs typeface="Calibri" panose="020F0502020204030204" pitchFamily="34" charset="0"/>
              </a:rPr>
              <a:t>th</a:t>
            </a:r>
            <a:r>
              <a:rPr lang="en-AU" dirty="0">
                <a:latin typeface="Calibri" panose="020F0502020204030204" pitchFamily="34" charset="0"/>
                <a:cs typeface="Calibri" panose="020F0502020204030204" pitchFamily="34" charset="0"/>
              </a:rPr>
              <a:t> October 2024 </a:t>
            </a:r>
            <a:br>
              <a:rPr lang="en-AU" dirty="0">
                <a:latin typeface="Calibri" panose="020F0502020204030204" pitchFamily="34" charset="0"/>
                <a:cs typeface="Calibri" panose="020F0502020204030204" pitchFamily="34" charset="0"/>
              </a:rPr>
            </a:br>
            <a:r>
              <a:rPr lang="en-AU" sz="2000" b="0" dirty="0">
                <a:latin typeface="Calibri" panose="020F0502020204030204" pitchFamily="34" charset="0"/>
                <a:cs typeface="Calibri" panose="020F0502020204030204" pitchFamily="34" charset="0"/>
              </a:rPr>
              <a:t>Enhanced Himawari-9 Band 13 and Singapore RADAR </a:t>
            </a:r>
            <a:r>
              <a:rPr lang="en-AU" sz="2000" b="0" dirty="0">
                <a:solidFill>
                  <a:srgbClr val="2461E5"/>
                </a:solidFill>
                <a:latin typeface="Calibri" panose="020F0502020204030204" pitchFamily="34" charset="0"/>
                <a:cs typeface="Calibri" panose="020F0502020204030204" pitchFamily="34" charset="0"/>
              </a:rPr>
              <a:t>01</a:t>
            </a: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t>00UTC 14</a:t>
            </a:r>
            <a:r>
              <a:rPr kumimoji="0" lang="en-AU" sz="2000" b="0" i="0" u="none" strike="noStrike" kern="1200" cap="none" spc="0" normalizeH="0" baseline="30000" noProof="0" dirty="0">
                <a:ln>
                  <a:noFill/>
                </a:ln>
                <a:solidFill>
                  <a:srgbClr val="2461E5"/>
                </a:solidFill>
                <a:effectLst/>
                <a:uLnTx/>
                <a:uFillTx/>
                <a:latin typeface="Calibri" panose="020F0502020204030204" pitchFamily="34" charset="0"/>
                <a:ea typeface="+mj-ea"/>
                <a:cs typeface="Calibri" panose="020F0502020204030204" pitchFamily="34" charset="0"/>
              </a:rPr>
              <a:t>th</a:t>
            </a: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t> October</a:t>
            </a:r>
            <a:endParaRPr lang="en-AU" sz="2000" b="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8B069E6D-27C4-4934-74A8-300004FAF286}"/>
              </a:ext>
            </a:extLst>
          </p:cNvPr>
          <p:cNvSpPr txBox="1"/>
          <p:nvPr/>
        </p:nvSpPr>
        <p:spPr>
          <a:xfrm>
            <a:off x="0" y="5879242"/>
            <a:ext cx="9144000" cy="276999"/>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image courtesy CIRA / RAMMB and JMA                                                                       image courtesy NEA Singapore</a:t>
            </a:r>
          </a:p>
        </p:txBody>
      </p:sp>
      <p:pic>
        <p:nvPicPr>
          <p:cNvPr id="9" name="Picture 8">
            <a:extLst>
              <a:ext uri="{FF2B5EF4-FFF2-40B4-BE49-F238E27FC236}">
                <a16:creationId xmlns:a16="http://schemas.microsoft.com/office/drawing/2014/main" id="{F3E8C05F-68F4-C290-DE6A-D5D2E383EB5B}"/>
              </a:ext>
            </a:extLst>
          </p:cNvPr>
          <p:cNvPicPr>
            <a:picLocks noChangeAspect="1"/>
          </p:cNvPicPr>
          <p:nvPr/>
        </p:nvPicPr>
        <p:blipFill>
          <a:blip r:embed="rId3"/>
          <a:stretch>
            <a:fillRect/>
          </a:stretch>
        </p:blipFill>
        <p:spPr>
          <a:xfrm>
            <a:off x="5178287" y="5205081"/>
            <a:ext cx="2846895" cy="648865"/>
          </a:xfrm>
          <a:prstGeom prst="rect">
            <a:avLst/>
          </a:prstGeom>
        </p:spPr>
      </p:pic>
      <p:pic>
        <p:nvPicPr>
          <p:cNvPr id="10" name="Picture 6">
            <a:extLst>
              <a:ext uri="{FF2B5EF4-FFF2-40B4-BE49-F238E27FC236}">
                <a16:creationId xmlns:a16="http://schemas.microsoft.com/office/drawing/2014/main" id="{1AA90F86-0510-AFB0-5A6E-E3DA9C99B5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14674"/>
            <a:ext cx="3460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844E376-30B4-F628-FD71-3B5D804EB948}"/>
              </a:ext>
            </a:extLst>
          </p:cNvPr>
          <p:cNvSpPr txBox="1"/>
          <p:nvPr/>
        </p:nvSpPr>
        <p:spPr>
          <a:xfrm>
            <a:off x="4530973" y="4848120"/>
            <a:ext cx="1946943" cy="369332"/>
          </a:xfrm>
          <a:prstGeom prst="rect">
            <a:avLst/>
          </a:prstGeom>
          <a:noFill/>
        </p:spPr>
        <p:txBody>
          <a:bodyPr wrap="none" rtlCol="0">
            <a:spAutoFit/>
          </a:bodyPr>
          <a:lstStyle/>
          <a:p>
            <a:r>
              <a:rPr lang="en-AU" dirty="0">
                <a:solidFill>
                  <a:schemeClr val="bg1"/>
                </a:solidFill>
                <a:highlight>
                  <a:srgbClr val="000000"/>
                </a:highlight>
                <a:latin typeface="Calibri" panose="020F0502020204030204" pitchFamily="34" charset="0"/>
                <a:ea typeface="Calibri" panose="020F0502020204030204" pitchFamily="34" charset="0"/>
                <a:cs typeface="Calibri" panose="020F0502020204030204" pitchFamily="34" charset="0"/>
              </a:rPr>
              <a:t>Heavy pptn. event </a:t>
            </a:r>
          </a:p>
        </p:txBody>
      </p:sp>
      <p:cxnSp>
        <p:nvCxnSpPr>
          <p:cNvPr id="3" name="Straight Arrow Connector 2">
            <a:extLst>
              <a:ext uri="{FF2B5EF4-FFF2-40B4-BE49-F238E27FC236}">
                <a16:creationId xmlns:a16="http://schemas.microsoft.com/office/drawing/2014/main" id="{2B125C7B-A150-0856-8346-C4525F5F85F9}"/>
              </a:ext>
            </a:extLst>
          </p:cNvPr>
          <p:cNvCxnSpPr>
            <a:cxnSpLocks/>
            <a:stCxn id="2" idx="0"/>
          </p:cNvCxnSpPr>
          <p:nvPr/>
        </p:nvCxnSpPr>
        <p:spPr>
          <a:xfrm flipV="1">
            <a:off x="5504445" y="3852153"/>
            <a:ext cx="1003359" cy="9959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BE3B87E-C844-2FBB-6C8D-C47E60B05981}"/>
              </a:ext>
            </a:extLst>
          </p:cNvPr>
          <p:cNvSpPr txBox="1"/>
          <p:nvPr/>
        </p:nvSpPr>
        <p:spPr>
          <a:xfrm>
            <a:off x="282102" y="4854605"/>
            <a:ext cx="2267031" cy="369332"/>
          </a:xfrm>
          <a:prstGeom prst="rect">
            <a:avLst/>
          </a:prstGeom>
          <a:noFill/>
        </p:spPr>
        <p:txBody>
          <a:bodyPr wrap="none" rtlCol="0">
            <a:spAutoFit/>
          </a:bodyPr>
          <a:lstStyle/>
          <a:p>
            <a:r>
              <a:rPr lang="en-AU" dirty="0">
                <a:solidFill>
                  <a:schemeClr val="bg1"/>
                </a:solidFill>
                <a:highlight>
                  <a:srgbClr val="000000"/>
                </a:highlight>
                <a:latin typeface="Calibri" panose="020F0502020204030204" pitchFamily="34" charset="0"/>
                <a:ea typeface="Calibri" panose="020F0502020204030204" pitchFamily="34" charset="0"/>
                <a:cs typeface="Calibri" panose="020F0502020204030204" pitchFamily="34" charset="0"/>
              </a:rPr>
              <a:t>Cold cloud top temp.*</a:t>
            </a:r>
          </a:p>
        </p:txBody>
      </p:sp>
      <p:cxnSp>
        <p:nvCxnSpPr>
          <p:cNvPr id="6" name="Straight Arrow Connector 5">
            <a:extLst>
              <a:ext uri="{FF2B5EF4-FFF2-40B4-BE49-F238E27FC236}">
                <a16:creationId xmlns:a16="http://schemas.microsoft.com/office/drawing/2014/main" id="{91BCB35F-F3EA-AAFD-DBEA-C3BA1213578D}"/>
              </a:ext>
            </a:extLst>
          </p:cNvPr>
          <p:cNvCxnSpPr>
            <a:cxnSpLocks/>
            <a:stCxn id="5" idx="0"/>
          </p:cNvCxnSpPr>
          <p:nvPr/>
        </p:nvCxnSpPr>
        <p:spPr>
          <a:xfrm flipV="1">
            <a:off x="1415618" y="3832698"/>
            <a:ext cx="403454" cy="10219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2597956-6F92-3A73-1B16-55B5D321FCDA}"/>
              </a:ext>
            </a:extLst>
          </p:cNvPr>
          <p:cNvSpPr txBox="1"/>
          <p:nvPr/>
        </p:nvSpPr>
        <p:spPr>
          <a:xfrm>
            <a:off x="184826" y="6332706"/>
            <a:ext cx="2403415" cy="369332"/>
          </a:xfrm>
          <a:prstGeom prst="rect">
            <a:avLst/>
          </a:prstGeom>
          <a:noFill/>
        </p:spPr>
        <p:txBody>
          <a:bodyPr wrap="none" rtlCol="0">
            <a:spAutoFit/>
          </a:bodyPr>
          <a:lstStyle/>
          <a:p>
            <a:r>
              <a:rPr lang="en-AU" dirty="0">
                <a:latin typeface="Calibri" panose="020F0502020204030204" pitchFamily="34" charset="0"/>
                <a:ea typeface="Calibri" panose="020F0502020204030204" pitchFamily="34" charset="0"/>
                <a:cs typeface="Calibri" panose="020F0502020204030204" pitchFamily="34" charset="0"/>
              </a:rPr>
              <a:t>*consider Parallax error</a:t>
            </a:r>
          </a:p>
        </p:txBody>
      </p:sp>
      <p:sp>
        <p:nvSpPr>
          <p:cNvPr id="15" name="Freeform: Shape 14">
            <a:extLst>
              <a:ext uri="{FF2B5EF4-FFF2-40B4-BE49-F238E27FC236}">
                <a16:creationId xmlns:a16="http://schemas.microsoft.com/office/drawing/2014/main" id="{31591D04-16F6-1B96-877D-580D5EEB4179}"/>
              </a:ext>
            </a:extLst>
          </p:cNvPr>
          <p:cNvSpPr/>
          <p:nvPr/>
        </p:nvSpPr>
        <p:spPr>
          <a:xfrm>
            <a:off x="6488349" y="3443591"/>
            <a:ext cx="203350" cy="406270"/>
          </a:xfrm>
          <a:custGeom>
            <a:avLst/>
            <a:gdLst>
              <a:gd name="csX0" fmla="*/ 44540 w 171436"/>
              <a:gd name="csY0" fmla="*/ 0 h 488924"/>
              <a:gd name="csX1" fmla="*/ 7217 w 171436"/>
              <a:gd name="csY1" fmla="*/ 231399 h 488924"/>
              <a:gd name="csX2" fmla="*/ 171436 w 171436"/>
              <a:gd name="csY2" fmla="*/ 488924 h 488924"/>
              <a:gd name="csX0" fmla="*/ 12289 w 197809"/>
              <a:gd name="csY0" fmla="*/ 0 h 527263"/>
              <a:gd name="csX1" fmla="*/ 33590 w 197809"/>
              <a:gd name="csY1" fmla="*/ 269738 h 527263"/>
              <a:gd name="csX2" fmla="*/ 197809 w 197809"/>
              <a:gd name="csY2" fmla="*/ 527263 h 527263"/>
              <a:gd name="csX0" fmla="*/ 0 w 185520"/>
              <a:gd name="csY0" fmla="*/ 0 h 527263"/>
              <a:gd name="csX1" fmla="*/ 21301 w 185520"/>
              <a:gd name="csY1" fmla="*/ 269738 h 527263"/>
              <a:gd name="csX2" fmla="*/ 185520 w 185520"/>
              <a:gd name="csY2" fmla="*/ 527263 h 527263"/>
              <a:gd name="csX0" fmla="*/ 0 w 201304"/>
              <a:gd name="csY0" fmla="*/ 0 h 524525"/>
              <a:gd name="csX1" fmla="*/ 37085 w 201304"/>
              <a:gd name="csY1" fmla="*/ 267000 h 524525"/>
              <a:gd name="csX2" fmla="*/ 201304 w 201304"/>
              <a:gd name="csY2" fmla="*/ 524525 h 524525"/>
              <a:gd name="csX0" fmla="*/ 0 w 201304"/>
              <a:gd name="csY0" fmla="*/ 0 h 524525"/>
              <a:gd name="csX1" fmla="*/ 52868 w 201304"/>
              <a:gd name="csY1" fmla="*/ 264262 h 524525"/>
              <a:gd name="csX2" fmla="*/ 201304 w 201304"/>
              <a:gd name="csY2" fmla="*/ 524525 h 524525"/>
            </a:gdLst>
            <a:ahLst/>
            <a:cxnLst>
              <a:cxn ang="0">
                <a:pos x="csX0" y="csY0"/>
              </a:cxn>
              <a:cxn ang="0">
                <a:pos x="csX1" y="csY1"/>
              </a:cxn>
              <a:cxn ang="0">
                <a:pos x="csX2" y="csY2"/>
              </a:cxn>
            </a:cxnLst>
            <a:rect l="l" t="t" r="r" b="b"/>
            <a:pathLst>
              <a:path w="201304" h="524525">
                <a:moveTo>
                  <a:pt x="0" y="0"/>
                </a:moveTo>
                <a:cubicBezTo>
                  <a:pt x="77" y="83171"/>
                  <a:pt x="31719" y="182775"/>
                  <a:pt x="52868" y="264262"/>
                </a:cubicBezTo>
                <a:cubicBezTo>
                  <a:pt x="74017" y="345749"/>
                  <a:pt x="129769" y="436506"/>
                  <a:pt x="201304" y="524525"/>
                </a:cubicBezTo>
              </a:path>
            </a:pathLst>
          </a:cu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 name="Freeform: Shape 15">
            <a:extLst>
              <a:ext uri="{FF2B5EF4-FFF2-40B4-BE49-F238E27FC236}">
                <a16:creationId xmlns:a16="http://schemas.microsoft.com/office/drawing/2014/main" id="{17CD436A-EAC2-C310-1C13-E7891A1D84FD}"/>
              </a:ext>
            </a:extLst>
          </p:cNvPr>
          <p:cNvSpPr/>
          <p:nvPr/>
        </p:nvSpPr>
        <p:spPr>
          <a:xfrm>
            <a:off x="6459165" y="3443592"/>
            <a:ext cx="48730" cy="418289"/>
          </a:xfrm>
          <a:custGeom>
            <a:avLst/>
            <a:gdLst>
              <a:gd name="csX0" fmla="*/ 9728 w 48730"/>
              <a:gd name="csY0" fmla="*/ 0 h 418289"/>
              <a:gd name="csX1" fmla="*/ 48639 w 48730"/>
              <a:gd name="csY1" fmla="*/ 233463 h 418289"/>
              <a:gd name="csX2" fmla="*/ 0 w 48730"/>
              <a:gd name="csY2" fmla="*/ 418289 h 418289"/>
            </a:gdLst>
            <a:ahLst/>
            <a:cxnLst>
              <a:cxn ang="0">
                <a:pos x="csX0" y="csY0"/>
              </a:cxn>
              <a:cxn ang="0">
                <a:pos x="csX1" y="csY1"/>
              </a:cxn>
              <a:cxn ang="0">
                <a:pos x="csX2" y="csY2"/>
              </a:cxn>
            </a:cxnLst>
            <a:rect l="l" t="t" r="r" b="b"/>
            <a:pathLst>
              <a:path w="48730" h="418289">
                <a:moveTo>
                  <a:pt x="9728" y="0"/>
                </a:moveTo>
                <a:cubicBezTo>
                  <a:pt x="29994" y="81874"/>
                  <a:pt x="50260" y="163748"/>
                  <a:pt x="48639" y="233463"/>
                </a:cubicBezTo>
                <a:cubicBezTo>
                  <a:pt x="47018" y="303178"/>
                  <a:pt x="23509" y="360733"/>
                  <a:pt x="0" y="418289"/>
                </a:cubicBezTo>
              </a:path>
            </a:pathLst>
          </a:cu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7" name="TextBox 16">
            <a:extLst>
              <a:ext uri="{FF2B5EF4-FFF2-40B4-BE49-F238E27FC236}">
                <a16:creationId xmlns:a16="http://schemas.microsoft.com/office/drawing/2014/main" id="{86DDD4F8-B520-ACE6-FBDB-87EB91C7550F}"/>
              </a:ext>
            </a:extLst>
          </p:cNvPr>
          <p:cNvSpPr txBox="1"/>
          <p:nvPr/>
        </p:nvSpPr>
        <p:spPr>
          <a:xfrm>
            <a:off x="5191863" y="1721298"/>
            <a:ext cx="2726452" cy="923330"/>
          </a:xfrm>
          <a:prstGeom prst="rect">
            <a:avLst/>
          </a:prstGeom>
          <a:noFill/>
        </p:spPr>
        <p:txBody>
          <a:bodyPr wrap="square" rtlCol="0">
            <a:spAutoFit/>
          </a:bodyPr>
          <a:lstStyle/>
          <a:p>
            <a:pPr algn="ctr"/>
            <a:r>
              <a:rPr lang="en-AU" dirty="0">
                <a:solidFill>
                  <a:schemeClr val="bg1"/>
                </a:solidFill>
                <a:highlight>
                  <a:srgbClr val="000000"/>
                </a:highlight>
                <a:latin typeface="Calibri" panose="020F0502020204030204" pitchFamily="34" charset="0"/>
                <a:ea typeface="Calibri" panose="020F0502020204030204" pitchFamily="34" charset="0"/>
                <a:cs typeface="Calibri" panose="020F0502020204030204" pitchFamily="34" charset="0"/>
              </a:rPr>
              <a:t>Merging of eastward and westward propagating pptn. features</a:t>
            </a:r>
          </a:p>
        </p:txBody>
      </p:sp>
      <p:cxnSp>
        <p:nvCxnSpPr>
          <p:cNvPr id="18" name="Straight Arrow Connector 17">
            <a:extLst>
              <a:ext uri="{FF2B5EF4-FFF2-40B4-BE49-F238E27FC236}">
                <a16:creationId xmlns:a16="http://schemas.microsoft.com/office/drawing/2014/main" id="{1AE3AD49-BF9A-BAB9-205E-EBE01BE75C8A}"/>
              </a:ext>
            </a:extLst>
          </p:cNvPr>
          <p:cNvCxnSpPr>
            <a:cxnSpLocks/>
            <a:stCxn id="17" idx="2"/>
          </p:cNvCxnSpPr>
          <p:nvPr/>
        </p:nvCxnSpPr>
        <p:spPr>
          <a:xfrm flipH="1">
            <a:off x="6468894" y="2644628"/>
            <a:ext cx="86195" cy="7697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9061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194232-446B-5A32-B5D7-C42DC8D8CE3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2E0F0F3-00D3-BBB5-9101-2F0AEEE35826}"/>
              </a:ext>
            </a:extLst>
          </p:cNvPr>
          <p:cNvPicPr>
            <a:picLocks noChangeAspect="1"/>
          </p:cNvPicPr>
          <p:nvPr/>
        </p:nvPicPr>
        <p:blipFill>
          <a:blip r:embed="rId2"/>
          <a:stretch>
            <a:fillRect/>
          </a:stretch>
        </p:blipFill>
        <p:spPr>
          <a:xfrm>
            <a:off x="0" y="1188000"/>
            <a:ext cx="9144000" cy="4663900"/>
          </a:xfrm>
          <a:prstGeom prst="rect">
            <a:avLst/>
          </a:prstGeom>
        </p:spPr>
      </p:pic>
      <p:pic>
        <p:nvPicPr>
          <p:cNvPr id="3" name="Picture 2">
            <a:extLst>
              <a:ext uri="{FF2B5EF4-FFF2-40B4-BE49-F238E27FC236}">
                <a16:creationId xmlns:a16="http://schemas.microsoft.com/office/drawing/2014/main" id="{F2469BD2-6237-22AE-EBB8-5CE78F56DD1F}"/>
              </a:ext>
            </a:extLst>
          </p:cNvPr>
          <p:cNvPicPr>
            <a:picLocks noChangeAspect="1"/>
          </p:cNvPicPr>
          <p:nvPr/>
        </p:nvPicPr>
        <p:blipFill>
          <a:blip r:embed="rId3"/>
          <a:srcRect l="9586" r="8271" b="3497"/>
          <a:stretch>
            <a:fillRect/>
          </a:stretch>
        </p:blipFill>
        <p:spPr>
          <a:xfrm>
            <a:off x="0" y="2082297"/>
            <a:ext cx="3956364" cy="3748135"/>
          </a:xfrm>
          <a:prstGeom prst="rect">
            <a:avLst/>
          </a:prstGeom>
        </p:spPr>
      </p:pic>
      <p:sp>
        <p:nvSpPr>
          <p:cNvPr id="5" name="Title 2">
            <a:extLst>
              <a:ext uri="{FF2B5EF4-FFF2-40B4-BE49-F238E27FC236}">
                <a16:creationId xmlns:a16="http://schemas.microsoft.com/office/drawing/2014/main" id="{D5E4AF96-C1DB-C87A-458E-04013BF7C1CE}"/>
              </a:ext>
            </a:extLst>
          </p:cNvPr>
          <p:cNvSpPr>
            <a:spLocks noGrp="1"/>
          </p:cNvSpPr>
          <p:nvPr>
            <p:ph type="title"/>
          </p:nvPr>
        </p:nvSpPr>
        <p:spPr>
          <a:xfrm>
            <a:off x="1" y="425885"/>
            <a:ext cx="9144000" cy="751065"/>
          </a:xfrm>
        </p:spPr>
        <p:txBody>
          <a:bodyPr/>
          <a:lstStyle/>
          <a:p>
            <a:pPr algn="ctr"/>
            <a:r>
              <a:rPr lang="en-AU" dirty="0">
                <a:latin typeface="Calibri" panose="020F0502020204030204" pitchFamily="34" charset="0"/>
                <a:cs typeface="Calibri" panose="020F0502020204030204" pitchFamily="34" charset="0"/>
              </a:rPr>
              <a:t>Singapore Heavy Rainfall Event 14</a:t>
            </a:r>
            <a:r>
              <a:rPr lang="en-AU" baseline="30000" dirty="0">
                <a:latin typeface="Calibri" panose="020F0502020204030204" pitchFamily="34" charset="0"/>
                <a:cs typeface="Calibri" panose="020F0502020204030204" pitchFamily="34" charset="0"/>
              </a:rPr>
              <a:t>th</a:t>
            </a:r>
            <a:r>
              <a:rPr lang="en-AU" dirty="0">
                <a:latin typeface="Calibri" panose="020F0502020204030204" pitchFamily="34" charset="0"/>
                <a:cs typeface="Calibri" panose="020F0502020204030204" pitchFamily="34" charset="0"/>
              </a:rPr>
              <a:t> October 2024 </a:t>
            </a:r>
            <a:br>
              <a:rPr lang="en-AU" dirty="0">
                <a:latin typeface="Calibri" panose="020F0502020204030204" pitchFamily="34" charset="0"/>
                <a:cs typeface="Calibri" panose="020F0502020204030204" pitchFamily="34" charset="0"/>
              </a:rPr>
            </a:br>
            <a:r>
              <a:rPr lang="en-AU" sz="2000" b="0" dirty="0">
                <a:latin typeface="Calibri" panose="020F0502020204030204" pitchFamily="34" charset="0"/>
                <a:cs typeface="Calibri" panose="020F0502020204030204" pitchFamily="34" charset="0"/>
              </a:rPr>
              <a:t>CIRA ProxyVis and Singapore RADAR </a:t>
            </a:r>
            <a:r>
              <a:rPr lang="en-AU" sz="2000" b="0" dirty="0">
                <a:solidFill>
                  <a:srgbClr val="2461E5"/>
                </a:solidFill>
                <a:latin typeface="Calibri" panose="020F0502020204030204" pitchFamily="34" charset="0"/>
                <a:cs typeface="Calibri" panose="020F0502020204030204" pitchFamily="34" charset="0"/>
              </a:rPr>
              <a:t>01</a:t>
            </a: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t>00UTC 14</a:t>
            </a:r>
            <a:r>
              <a:rPr kumimoji="0" lang="en-AU" sz="2000" b="0" i="0" u="none" strike="noStrike" kern="1200" cap="none" spc="0" normalizeH="0" baseline="30000" noProof="0" dirty="0">
                <a:ln>
                  <a:noFill/>
                </a:ln>
                <a:solidFill>
                  <a:srgbClr val="2461E5"/>
                </a:solidFill>
                <a:effectLst/>
                <a:uLnTx/>
                <a:uFillTx/>
                <a:latin typeface="Calibri" panose="020F0502020204030204" pitchFamily="34" charset="0"/>
                <a:ea typeface="+mj-ea"/>
                <a:cs typeface="Calibri" panose="020F0502020204030204" pitchFamily="34" charset="0"/>
              </a:rPr>
              <a:t>th</a:t>
            </a: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t> October</a:t>
            </a:r>
            <a:endParaRPr lang="en-AU" sz="2000" b="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855D706C-727D-9F1D-502F-010AC4322822}"/>
              </a:ext>
            </a:extLst>
          </p:cNvPr>
          <p:cNvSpPr txBox="1"/>
          <p:nvPr/>
        </p:nvSpPr>
        <p:spPr>
          <a:xfrm>
            <a:off x="0" y="5879242"/>
            <a:ext cx="9144000" cy="276999"/>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image courtesy CIRA / RAMMB and JMA                                                                       image courtesy NEA Singapore</a:t>
            </a:r>
          </a:p>
        </p:txBody>
      </p:sp>
      <p:pic>
        <p:nvPicPr>
          <p:cNvPr id="8" name="Picture 7">
            <a:extLst>
              <a:ext uri="{FF2B5EF4-FFF2-40B4-BE49-F238E27FC236}">
                <a16:creationId xmlns:a16="http://schemas.microsoft.com/office/drawing/2014/main" id="{DF69A499-ED0C-0B7D-C9F8-C248C00CC763}"/>
              </a:ext>
            </a:extLst>
          </p:cNvPr>
          <p:cNvPicPr>
            <a:picLocks noChangeAspect="1"/>
          </p:cNvPicPr>
          <p:nvPr/>
        </p:nvPicPr>
        <p:blipFill>
          <a:blip r:embed="rId4"/>
          <a:stretch>
            <a:fillRect/>
          </a:stretch>
        </p:blipFill>
        <p:spPr>
          <a:xfrm>
            <a:off x="5178287" y="5205081"/>
            <a:ext cx="2846895" cy="648865"/>
          </a:xfrm>
          <a:prstGeom prst="rect">
            <a:avLst/>
          </a:prstGeom>
        </p:spPr>
      </p:pic>
      <p:sp>
        <p:nvSpPr>
          <p:cNvPr id="10" name="Oval 9">
            <a:extLst>
              <a:ext uri="{FF2B5EF4-FFF2-40B4-BE49-F238E27FC236}">
                <a16:creationId xmlns:a16="http://schemas.microsoft.com/office/drawing/2014/main" id="{AAE89FFF-AC9E-D8E7-B865-62303F046F02}"/>
              </a:ext>
            </a:extLst>
          </p:cNvPr>
          <p:cNvSpPr/>
          <p:nvPr/>
        </p:nvSpPr>
        <p:spPr>
          <a:xfrm>
            <a:off x="1670929" y="3544710"/>
            <a:ext cx="437790" cy="4392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TextBox 8">
            <a:extLst>
              <a:ext uri="{FF2B5EF4-FFF2-40B4-BE49-F238E27FC236}">
                <a16:creationId xmlns:a16="http://schemas.microsoft.com/office/drawing/2014/main" id="{68EFC9FA-84B1-11E1-8E49-315E7128FF0F}"/>
              </a:ext>
            </a:extLst>
          </p:cNvPr>
          <p:cNvSpPr txBox="1"/>
          <p:nvPr/>
        </p:nvSpPr>
        <p:spPr>
          <a:xfrm>
            <a:off x="282102" y="4854605"/>
            <a:ext cx="2243371" cy="369332"/>
          </a:xfrm>
          <a:prstGeom prst="rect">
            <a:avLst/>
          </a:prstGeom>
          <a:noFill/>
        </p:spPr>
        <p:txBody>
          <a:bodyPr wrap="none" rtlCol="0">
            <a:spAutoFit/>
          </a:bodyPr>
          <a:lstStyle/>
          <a:p>
            <a:r>
              <a:rPr lang="en-AU" dirty="0">
                <a:solidFill>
                  <a:schemeClr val="bg1"/>
                </a:solidFill>
                <a:highlight>
                  <a:srgbClr val="000000"/>
                </a:highlight>
                <a:latin typeface="Calibri" panose="020F0502020204030204" pitchFamily="34" charset="0"/>
                <a:ea typeface="Calibri" panose="020F0502020204030204" pitchFamily="34" charset="0"/>
                <a:cs typeface="Calibri" panose="020F0502020204030204" pitchFamily="34" charset="0"/>
              </a:rPr>
              <a:t>Projecting cloud top.*</a:t>
            </a:r>
          </a:p>
        </p:txBody>
      </p:sp>
      <p:cxnSp>
        <p:nvCxnSpPr>
          <p:cNvPr id="11" name="Straight Arrow Connector 10">
            <a:extLst>
              <a:ext uri="{FF2B5EF4-FFF2-40B4-BE49-F238E27FC236}">
                <a16:creationId xmlns:a16="http://schemas.microsoft.com/office/drawing/2014/main" id="{4031D2E6-D99B-1B67-3CB9-273D31C1D152}"/>
              </a:ext>
            </a:extLst>
          </p:cNvPr>
          <p:cNvCxnSpPr>
            <a:cxnSpLocks/>
            <a:stCxn id="9" idx="0"/>
          </p:cNvCxnSpPr>
          <p:nvPr/>
        </p:nvCxnSpPr>
        <p:spPr>
          <a:xfrm flipV="1">
            <a:off x="1403788" y="3861881"/>
            <a:ext cx="463923" cy="99272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39803D4-1F54-40F7-FAEE-7D802995F6F9}"/>
              </a:ext>
            </a:extLst>
          </p:cNvPr>
          <p:cNvSpPr txBox="1"/>
          <p:nvPr/>
        </p:nvSpPr>
        <p:spPr>
          <a:xfrm>
            <a:off x="184826" y="6332706"/>
            <a:ext cx="2403415" cy="369332"/>
          </a:xfrm>
          <a:prstGeom prst="rect">
            <a:avLst/>
          </a:prstGeom>
          <a:noFill/>
        </p:spPr>
        <p:txBody>
          <a:bodyPr wrap="none" rtlCol="0">
            <a:spAutoFit/>
          </a:bodyPr>
          <a:lstStyle/>
          <a:p>
            <a:r>
              <a:rPr lang="en-AU" dirty="0">
                <a:latin typeface="Calibri" panose="020F0502020204030204" pitchFamily="34" charset="0"/>
                <a:ea typeface="Calibri" panose="020F0502020204030204" pitchFamily="34" charset="0"/>
                <a:cs typeface="Calibri" panose="020F0502020204030204" pitchFamily="34" charset="0"/>
              </a:rPr>
              <a:t>*consider Parallax error</a:t>
            </a:r>
          </a:p>
        </p:txBody>
      </p:sp>
      <p:sp>
        <p:nvSpPr>
          <p:cNvPr id="16" name="TextBox 15">
            <a:extLst>
              <a:ext uri="{FF2B5EF4-FFF2-40B4-BE49-F238E27FC236}">
                <a16:creationId xmlns:a16="http://schemas.microsoft.com/office/drawing/2014/main" id="{1F5B05FD-14F9-C81B-BCCF-E5483ADAC926}"/>
              </a:ext>
            </a:extLst>
          </p:cNvPr>
          <p:cNvSpPr txBox="1"/>
          <p:nvPr/>
        </p:nvSpPr>
        <p:spPr>
          <a:xfrm>
            <a:off x="4530973" y="4848120"/>
            <a:ext cx="1946943" cy="369332"/>
          </a:xfrm>
          <a:prstGeom prst="rect">
            <a:avLst/>
          </a:prstGeom>
          <a:noFill/>
        </p:spPr>
        <p:txBody>
          <a:bodyPr wrap="none" rtlCol="0">
            <a:spAutoFit/>
          </a:bodyPr>
          <a:lstStyle/>
          <a:p>
            <a:r>
              <a:rPr lang="en-AU" dirty="0">
                <a:solidFill>
                  <a:schemeClr val="bg1"/>
                </a:solidFill>
                <a:highlight>
                  <a:srgbClr val="000000"/>
                </a:highlight>
                <a:latin typeface="Calibri" panose="020F0502020204030204" pitchFamily="34" charset="0"/>
                <a:ea typeface="Calibri" panose="020F0502020204030204" pitchFamily="34" charset="0"/>
                <a:cs typeface="Calibri" panose="020F0502020204030204" pitchFamily="34" charset="0"/>
              </a:rPr>
              <a:t>Heavy pptn. event </a:t>
            </a:r>
          </a:p>
        </p:txBody>
      </p:sp>
      <p:cxnSp>
        <p:nvCxnSpPr>
          <p:cNvPr id="17" name="Straight Arrow Connector 16">
            <a:extLst>
              <a:ext uri="{FF2B5EF4-FFF2-40B4-BE49-F238E27FC236}">
                <a16:creationId xmlns:a16="http://schemas.microsoft.com/office/drawing/2014/main" id="{E238B033-5053-AF5A-AFF5-14DFFAEBF0DC}"/>
              </a:ext>
            </a:extLst>
          </p:cNvPr>
          <p:cNvCxnSpPr>
            <a:cxnSpLocks/>
            <a:stCxn id="16" idx="0"/>
          </p:cNvCxnSpPr>
          <p:nvPr/>
        </p:nvCxnSpPr>
        <p:spPr>
          <a:xfrm flipV="1">
            <a:off x="5504445" y="3852153"/>
            <a:ext cx="1003359" cy="9959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Freeform: Shape 17">
            <a:extLst>
              <a:ext uri="{FF2B5EF4-FFF2-40B4-BE49-F238E27FC236}">
                <a16:creationId xmlns:a16="http://schemas.microsoft.com/office/drawing/2014/main" id="{41735714-123F-A316-D20D-EF5AFADE5E17}"/>
              </a:ext>
            </a:extLst>
          </p:cNvPr>
          <p:cNvSpPr/>
          <p:nvPr/>
        </p:nvSpPr>
        <p:spPr>
          <a:xfrm>
            <a:off x="6488349" y="3443591"/>
            <a:ext cx="203350" cy="406270"/>
          </a:xfrm>
          <a:custGeom>
            <a:avLst/>
            <a:gdLst>
              <a:gd name="csX0" fmla="*/ 44540 w 171436"/>
              <a:gd name="csY0" fmla="*/ 0 h 488924"/>
              <a:gd name="csX1" fmla="*/ 7217 w 171436"/>
              <a:gd name="csY1" fmla="*/ 231399 h 488924"/>
              <a:gd name="csX2" fmla="*/ 171436 w 171436"/>
              <a:gd name="csY2" fmla="*/ 488924 h 488924"/>
              <a:gd name="csX0" fmla="*/ 12289 w 197809"/>
              <a:gd name="csY0" fmla="*/ 0 h 527263"/>
              <a:gd name="csX1" fmla="*/ 33590 w 197809"/>
              <a:gd name="csY1" fmla="*/ 269738 h 527263"/>
              <a:gd name="csX2" fmla="*/ 197809 w 197809"/>
              <a:gd name="csY2" fmla="*/ 527263 h 527263"/>
              <a:gd name="csX0" fmla="*/ 0 w 185520"/>
              <a:gd name="csY0" fmla="*/ 0 h 527263"/>
              <a:gd name="csX1" fmla="*/ 21301 w 185520"/>
              <a:gd name="csY1" fmla="*/ 269738 h 527263"/>
              <a:gd name="csX2" fmla="*/ 185520 w 185520"/>
              <a:gd name="csY2" fmla="*/ 527263 h 527263"/>
              <a:gd name="csX0" fmla="*/ 0 w 201304"/>
              <a:gd name="csY0" fmla="*/ 0 h 524525"/>
              <a:gd name="csX1" fmla="*/ 37085 w 201304"/>
              <a:gd name="csY1" fmla="*/ 267000 h 524525"/>
              <a:gd name="csX2" fmla="*/ 201304 w 201304"/>
              <a:gd name="csY2" fmla="*/ 524525 h 524525"/>
              <a:gd name="csX0" fmla="*/ 0 w 201304"/>
              <a:gd name="csY0" fmla="*/ 0 h 524525"/>
              <a:gd name="csX1" fmla="*/ 52868 w 201304"/>
              <a:gd name="csY1" fmla="*/ 264262 h 524525"/>
              <a:gd name="csX2" fmla="*/ 201304 w 201304"/>
              <a:gd name="csY2" fmla="*/ 524525 h 524525"/>
            </a:gdLst>
            <a:ahLst/>
            <a:cxnLst>
              <a:cxn ang="0">
                <a:pos x="csX0" y="csY0"/>
              </a:cxn>
              <a:cxn ang="0">
                <a:pos x="csX1" y="csY1"/>
              </a:cxn>
              <a:cxn ang="0">
                <a:pos x="csX2" y="csY2"/>
              </a:cxn>
            </a:cxnLst>
            <a:rect l="l" t="t" r="r" b="b"/>
            <a:pathLst>
              <a:path w="201304" h="524525">
                <a:moveTo>
                  <a:pt x="0" y="0"/>
                </a:moveTo>
                <a:cubicBezTo>
                  <a:pt x="77" y="83171"/>
                  <a:pt x="31719" y="182775"/>
                  <a:pt x="52868" y="264262"/>
                </a:cubicBezTo>
                <a:cubicBezTo>
                  <a:pt x="74017" y="345749"/>
                  <a:pt x="129769" y="436506"/>
                  <a:pt x="201304" y="524525"/>
                </a:cubicBezTo>
              </a:path>
            </a:pathLst>
          </a:cu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9" name="Freeform: Shape 18">
            <a:extLst>
              <a:ext uri="{FF2B5EF4-FFF2-40B4-BE49-F238E27FC236}">
                <a16:creationId xmlns:a16="http://schemas.microsoft.com/office/drawing/2014/main" id="{FB46728E-AE84-C3FF-5DBB-CB2406DDB209}"/>
              </a:ext>
            </a:extLst>
          </p:cNvPr>
          <p:cNvSpPr/>
          <p:nvPr/>
        </p:nvSpPr>
        <p:spPr>
          <a:xfrm>
            <a:off x="6459165" y="3443592"/>
            <a:ext cx="48730" cy="418289"/>
          </a:xfrm>
          <a:custGeom>
            <a:avLst/>
            <a:gdLst>
              <a:gd name="csX0" fmla="*/ 9728 w 48730"/>
              <a:gd name="csY0" fmla="*/ 0 h 418289"/>
              <a:gd name="csX1" fmla="*/ 48639 w 48730"/>
              <a:gd name="csY1" fmla="*/ 233463 h 418289"/>
              <a:gd name="csX2" fmla="*/ 0 w 48730"/>
              <a:gd name="csY2" fmla="*/ 418289 h 418289"/>
            </a:gdLst>
            <a:ahLst/>
            <a:cxnLst>
              <a:cxn ang="0">
                <a:pos x="csX0" y="csY0"/>
              </a:cxn>
              <a:cxn ang="0">
                <a:pos x="csX1" y="csY1"/>
              </a:cxn>
              <a:cxn ang="0">
                <a:pos x="csX2" y="csY2"/>
              </a:cxn>
            </a:cxnLst>
            <a:rect l="l" t="t" r="r" b="b"/>
            <a:pathLst>
              <a:path w="48730" h="418289">
                <a:moveTo>
                  <a:pt x="9728" y="0"/>
                </a:moveTo>
                <a:cubicBezTo>
                  <a:pt x="29994" y="81874"/>
                  <a:pt x="50260" y="163748"/>
                  <a:pt x="48639" y="233463"/>
                </a:cubicBezTo>
                <a:cubicBezTo>
                  <a:pt x="47018" y="303178"/>
                  <a:pt x="23509" y="360733"/>
                  <a:pt x="0" y="418289"/>
                </a:cubicBezTo>
              </a:path>
            </a:pathLst>
          </a:custGeom>
          <a:noFill/>
          <a:ln w="28575">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0" name="TextBox 19">
            <a:extLst>
              <a:ext uri="{FF2B5EF4-FFF2-40B4-BE49-F238E27FC236}">
                <a16:creationId xmlns:a16="http://schemas.microsoft.com/office/drawing/2014/main" id="{3255CF78-FD1E-60B2-E1AF-FB093E7B3DC6}"/>
              </a:ext>
            </a:extLst>
          </p:cNvPr>
          <p:cNvSpPr txBox="1"/>
          <p:nvPr/>
        </p:nvSpPr>
        <p:spPr>
          <a:xfrm>
            <a:off x="5191863" y="1721298"/>
            <a:ext cx="2726452" cy="923330"/>
          </a:xfrm>
          <a:prstGeom prst="rect">
            <a:avLst/>
          </a:prstGeom>
          <a:noFill/>
        </p:spPr>
        <p:txBody>
          <a:bodyPr wrap="square" rtlCol="0">
            <a:spAutoFit/>
          </a:bodyPr>
          <a:lstStyle/>
          <a:p>
            <a:pPr algn="ctr"/>
            <a:r>
              <a:rPr lang="en-AU" dirty="0">
                <a:solidFill>
                  <a:schemeClr val="bg1"/>
                </a:solidFill>
                <a:highlight>
                  <a:srgbClr val="000000"/>
                </a:highlight>
                <a:latin typeface="Calibri" panose="020F0502020204030204" pitchFamily="34" charset="0"/>
                <a:ea typeface="Calibri" panose="020F0502020204030204" pitchFamily="34" charset="0"/>
                <a:cs typeface="Calibri" panose="020F0502020204030204" pitchFamily="34" charset="0"/>
              </a:rPr>
              <a:t>Merging of eastward and westward propagating pptn. features</a:t>
            </a:r>
          </a:p>
        </p:txBody>
      </p:sp>
      <p:cxnSp>
        <p:nvCxnSpPr>
          <p:cNvPr id="21" name="Straight Arrow Connector 20">
            <a:extLst>
              <a:ext uri="{FF2B5EF4-FFF2-40B4-BE49-F238E27FC236}">
                <a16:creationId xmlns:a16="http://schemas.microsoft.com/office/drawing/2014/main" id="{F6619F11-3706-2CB2-F5D4-48AEB1D4BDA9}"/>
              </a:ext>
            </a:extLst>
          </p:cNvPr>
          <p:cNvCxnSpPr>
            <a:cxnSpLocks/>
            <a:stCxn id="20" idx="2"/>
          </p:cNvCxnSpPr>
          <p:nvPr/>
        </p:nvCxnSpPr>
        <p:spPr>
          <a:xfrm flipH="1">
            <a:off x="6468894" y="2644628"/>
            <a:ext cx="86195" cy="7697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51634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27CD3-7AC1-3204-BCE9-C3B5348DA4A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AB2C4985-807E-A655-BBD3-46CB35B6D4C1}"/>
              </a:ext>
            </a:extLst>
          </p:cNvPr>
          <p:cNvPicPr>
            <a:picLocks noChangeAspect="1"/>
          </p:cNvPicPr>
          <p:nvPr/>
        </p:nvPicPr>
        <p:blipFill>
          <a:blip r:embed="rId2"/>
          <a:stretch>
            <a:fillRect/>
          </a:stretch>
        </p:blipFill>
        <p:spPr>
          <a:xfrm>
            <a:off x="0" y="1188000"/>
            <a:ext cx="9144000" cy="4663900"/>
          </a:xfrm>
          <a:prstGeom prst="rect">
            <a:avLst/>
          </a:prstGeom>
        </p:spPr>
      </p:pic>
      <p:sp>
        <p:nvSpPr>
          <p:cNvPr id="9" name="Title 2">
            <a:extLst>
              <a:ext uri="{FF2B5EF4-FFF2-40B4-BE49-F238E27FC236}">
                <a16:creationId xmlns:a16="http://schemas.microsoft.com/office/drawing/2014/main" id="{140DC3D4-D160-518E-AB29-0B3658D2FC29}"/>
              </a:ext>
            </a:extLst>
          </p:cNvPr>
          <p:cNvSpPr>
            <a:spLocks noGrp="1"/>
          </p:cNvSpPr>
          <p:nvPr>
            <p:ph type="title"/>
          </p:nvPr>
        </p:nvSpPr>
        <p:spPr>
          <a:xfrm>
            <a:off x="1" y="425885"/>
            <a:ext cx="9144000" cy="751065"/>
          </a:xfrm>
        </p:spPr>
        <p:txBody>
          <a:bodyPr/>
          <a:lstStyle/>
          <a:p>
            <a:pPr algn="ctr"/>
            <a:r>
              <a:rPr lang="en-AU" dirty="0">
                <a:latin typeface="Calibri" panose="020F0502020204030204" pitchFamily="34" charset="0"/>
                <a:cs typeface="Calibri" panose="020F0502020204030204" pitchFamily="34" charset="0"/>
              </a:rPr>
              <a:t>Singapore Heavy Rainfall Event 14</a:t>
            </a:r>
            <a:r>
              <a:rPr lang="en-AU" baseline="30000" dirty="0">
                <a:latin typeface="Calibri" panose="020F0502020204030204" pitchFamily="34" charset="0"/>
                <a:cs typeface="Calibri" panose="020F0502020204030204" pitchFamily="34" charset="0"/>
              </a:rPr>
              <a:t>th</a:t>
            </a:r>
            <a:r>
              <a:rPr lang="en-AU" dirty="0">
                <a:latin typeface="Calibri" panose="020F0502020204030204" pitchFamily="34" charset="0"/>
                <a:cs typeface="Calibri" panose="020F0502020204030204" pitchFamily="34" charset="0"/>
              </a:rPr>
              <a:t> October 2024 </a:t>
            </a:r>
            <a:br>
              <a:rPr lang="en-AU" dirty="0">
                <a:latin typeface="Calibri" panose="020F0502020204030204" pitchFamily="34" charset="0"/>
                <a:cs typeface="Calibri" panose="020F0502020204030204" pitchFamily="34" charset="0"/>
              </a:rPr>
            </a:br>
            <a:r>
              <a:rPr lang="en-AU" sz="2000" b="0" dirty="0">
                <a:latin typeface="Calibri" panose="020F0502020204030204" pitchFamily="34" charset="0"/>
                <a:cs typeface="Calibri" panose="020F0502020204030204" pitchFamily="34" charset="0"/>
              </a:rPr>
              <a:t>Enhanced Himawari-9 Band 13 and Singapore RADAR </a:t>
            </a:r>
            <a:r>
              <a:rPr lang="en-AU" sz="2000" b="0" dirty="0">
                <a:solidFill>
                  <a:srgbClr val="2461E5"/>
                </a:solidFill>
                <a:latin typeface="Calibri" panose="020F0502020204030204" pitchFamily="34" charset="0"/>
                <a:cs typeface="Calibri" panose="020F0502020204030204" pitchFamily="34" charset="0"/>
              </a:rPr>
              <a:t>02</a:t>
            </a: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t>00UTC 14</a:t>
            </a:r>
            <a:r>
              <a:rPr kumimoji="0" lang="en-AU" sz="2000" b="0" i="0" u="none" strike="noStrike" kern="1200" cap="none" spc="0" normalizeH="0" baseline="30000" noProof="0" dirty="0">
                <a:ln>
                  <a:noFill/>
                </a:ln>
                <a:solidFill>
                  <a:srgbClr val="2461E5"/>
                </a:solidFill>
                <a:effectLst/>
                <a:uLnTx/>
                <a:uFillTx/>
                <a:latin typeface="Calibri" panose="020F0502020204030204" pitchFamily="34" charset="0"/>
                <a:ea typeface="+mj-ea"/>
                <a:cs typeface="Calibri" panose="020F0502020204030204" pitchFamily="34" charset="0"/>
              </a:rPr>
              <a:t>th</a:t>
            </a: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t> October</a:t>
            </a:r>
            <a:endParaRPr lang="en-AU" sz="2000" b="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1D190200-FC75-07B0-D49B-30FEED5B3102}"/>
              </a:ext>
            </a:extLst>
          </p:cNvPr>
          <p:cNvSpPr txBox="1"/>
          <p:nvPr/>
        </p:nvSpPr>
        <p:spPr>
          <a:xfrm>
            <a:off x="0" y="5879242"/>
            <a:ext cx="9144000" cy="276999"/>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image courtesy CIRA / RAMMB and JMA                                                                       image courtesy NEA Singapore</a:t>
            </a:r>
          </a:p>
        </p:txBody>
      </p:sp>
      <p:pic>
        <p:nvPicPr>
          <p:cNvPr id="11" name="Picture 10">
            <a:extLst>
              <a:ext uri="{FF2B5EF4-FFF2-40B4-BE49-F238E27FC236}">
                <a16:creationId xmlns:a16="http://schemas.microsoft.com/office/drawing/2014/main" id="{0D11C153-FFFD-1921-7450-DF90E23BC2C4}"/>
              </a:ext>
            </a:extLst>
          </p:cNvPr>
          <p:cNvPicPr>
            <a:picLocks noChangeAspect="1"/>
          </p:cNvPicPr>
          <p:nvPr/>
        </p:nvPicPr>
        <p:blipFill>
          <a:blip r:embed="rId3"/>
          <a:stretch>
            <a:fillRect/>
          </a:stretch>
        </p:blipFill>
        <p:spPr>
          <a:xfrm>
            <a:off x="5178287" y="5205081"/>
            <a:ext cx="2846895" cy="648865"/>
          </a:xfrm>
          <a:prstGeom prst="rect">
            <a:avLst/>
          </a:prstGeom>
        </p:spPr>
      </p:pic>
      <p:pic>
        <p:nvPicPr>
          <p:cNvPr id="12" name="Picture 6">
            <a:extLst>
              <a:ext uri="{FF2B5EF4-FFF2-40B4-BE49-F238E27FC236}">
                <a16:creationId xmlns:a16="http://schemas.microsoft.com/office/drawing/2014/main" id="{E261D27F-DD95-B649-92DE-1792745358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14674"/>
            <a:ext cx="3460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C5530F3F-9E31-82BC-6471-1A47D5A9A42A}"/>
              </a:ext>
            </a:extLst>
          </p:cNvPr>
          <p:cNvSpPr txBox="1"/>
          <p:nvPr/>
        </p:nvSpPr>
        <p:spPr>
          <a:xfrm>
            <a:off x="4530973" y="4848120"/>
            <a:ext cx="3911905" cy="369332"/>
          </a:xfrm>
          <a:prstGeom prst="rect">
            <a:avLst/>
          </a:prstGeom>
          <a:noFill/>
        </p:spPr>
        <p:txBody>
          <a:bodyPr wrap="none" rtlCol="0">
            <a:spAutoFit/>
          </a:bodyPr>
          <a:lstStyle/>
          <a:p>
            <a:r>
              <a:rPr lang="en-AU" dirty="0">
                <a:solidFill>
                  <a:schemeClr val="bg1"/>
                </a:solidFill>
                <a:highlight>
                  <a:srgbClr val="000000"/>
                </a:highlight>
                <a:latin typeface="Calibri" panose="020F0502020204030204" pitchFamily="34" charset="0"/>
                <a:ea typeface="Calibri" panose="020F0502020204030204" pitchFamily="34" charset="0"/>
                <a:cs typeface="Calibri" panose="020F0502020204030204" pitchFamily="34" charset="0"/>
              </a:rPr>
              <a:t>Heavy pptn. event (E. and S. Singapore) </a:t>
            </a:r>
          </a:p>
        </p:txBody>
      </p:sp>
      <p:cxnSp>
        <p:nvCxnSpPr>
          <p:cNvPr id="3" name="Straight Arrow Connector 2">
            <a:extLst>
              <a:ext uri="{FF2B5EF4-FFF2-40B4-BE49-F238E27FC236}">
                <a16:creationId xmlns:a16="http://schemas.microsoft.com/office/drawing/2014/main" id="{B313B557-3F91-75B6-F1AD-C011DF910323}"/>
              </a:ext>
            </a:extLst>
          </p:cNvPr>
          <p:cNvCxnSpPr>
            <a:cxnSpLocks/>
            <a:stCxn id="2" idx="0"/>
          </p:cNvCxnSpPr>
          <p:nvPr/>
        </p:nvCxnSpPr>
        <p:spPr>
          <a:xfrm flipV="1">
            <a:off x="6486926" y="3852153"/>
            <a:ext cx="20878" cy="9959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F920A388-E10F-572F-E79D-9DCDB79657DF}"/>
              </a:ext>
            </a:extLst>
          </p:cNvPr>
          <p:cNvSpPr txBox="1"/>
          <p:nvPr/>
        </p:nvSpPr>
        <p:spPr>
          <a:xfrm>
            <a:off x="282102" y="4854605"/>
            <a:ext cx="3440814" cy="646331"/>
          </a:xfrm>
          <a:prstGeom prst="rect">
            <a:avLst/>
          </a:prstGeom>
          <a:noFill/>
        </p:spPr>
        <p:txBody>
          <a:bodyPr wrap="none" rtlCol="0">
            <a:spAutoFit/>
          </a:bodyPr>
          <a:lstStyle/>
          <a:p>
            <a:r>
              <a:rPr lang="en-AU" dirty="0">
                <a:solidFill>
                  <a:schemeClr val="bg1"/>
                </a:solidFill>
                <a:highlight>
                  <a:srgbClr val="000000"/>
                </a:highlight>
                <a:latin typeface="Calibri" panose="020F0502020204030204" pitchFamily="34" charset="0"/>
                <a:ea typeface="Calibri" panose="020F0502020204030204" pitchFamily="34" charset="0"/>
                <a:cs typeface="Calibri" panose="020F0502020204030204" pitchFamily="34" charset="0"/>
              </a:rPr>
              <a:t>Cold cloud top temp.</a:t>
            </a:r>
          </a:p>
          <a:p>
            <a:r>
              <a:rPr lang="en-AU" dirty="0">
                <a:solidFill>
                  <a:schemeClr val="bg1"/>
                </a:solidFill>
                <a:highlight>
                  <a:srgbClr val="000000"/>
                </a:highlight>
                <a:latin typeface="Calibri" panose="020F0502020204030204" pitchFamily="34" charset="0"/>
                <a:ea typeface="Calibri" panose="020F0502020204030204" pitchFamily="34" charset="0"/>
                <a:cs typeface="Calibri" panose="020F0502020204030204" pitchFamily="34" charset="0"/>
              </a:rPr>
              <a:t>(eastern and southern Singapore*)</a:t>
            </a:r>
          </a:p>
        </p:txBody>
      </p:sp>
      <p:cxnSp>
        <p:nvCxnSpPr>
          <p:cNvPr id="6" name="Straight Arrow Connector 5">
            <a:extLst>
              <a:ext uri="{FF2B5EF4-FFF2-40B4-BE49-F238E27FC236}">
                <a16:creationId xmlns:a16="http://schemas.microsoft.com/office/drawing/2014/main" id="{5E9C1C27-B578-6D07-340B-6DC462F4296E}"/>
              </a:ext>
            </a:extLst>
          </p:cNvPr>
          <p:cNvCxnSpPr>
            <a:cxnSpLocks/>
            <a:stCxn id="5" idx="0"/>
          </p:cNvCxnSpPr>
          <p:nvPr/>
        </p:nvCxnSpPr>
        <p:spPr>
          <a:xfrm flipH="1" flipV="1">
            <a:off x="1819072" y="3832698"/>
            <a:ext cx="183437" cy="102190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064105CF-29C4-EFD5-A8C1-B99D520ED27B}"/>
              </a:ext>
            </a:extLst>
          </p:cNvPr>
          <p:cNvCxnSpPr>
            <a:cxnSpLocks/>
            <a:stCxn id="2" idx="0"/>
          </p:cNvCxnSpPr>
          <p:nvPr/>
        </p:nvCxnSpPr>
        <p:spPr>
          <a:xfrm flipV="1">
            <a:off x="6486926" y="3783489"/>
            <a:ext cx="203423" cy="10646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4D62EC8-8EBD-153C-838B-30F46DB48E22}"/>
              </a:ext>
            </a:extLst>
          </p:cNvPr>
          <p:cNvCxnSpPr>
            <a:cxnSpLocks/>
            <a:stCxn id="5" idx="0"/>
          </p:cNvCxnSpPr>
          <p:nvPr/>
        </p:nvCxnSpPr>
        <p:spPr>
          <a:xfrm flipH="1" flipV="1">
            <a:off x="2001617" y="3814276"/>
            <a:ext cx="892" cy="104032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AAED3C1-9D0E-8916-E7EC-237E70820B45}"/>
              </a:ext>
            </a:extLst>
          </p:cNvPr>
          <p:cNvSpPr txBox="1"/>
          <p:nvPr/>
        </p:nvSpPr>
        <p:spPr>
          <a:xfrm>
            <a:off x="184826" y="6332706"/>
            <a:ext cx="2403415" cy="369332"/>
          </a:xfrm>
          <a:prstGeom prst="rect">
            <a:avLst/>
          </a:prstGeom>
          <a:noFill/>
        </p:spPr>
        <p:txBody>
          <a:bodyPr wrap="none" rtlCol="0">
            <a:spAutoFit/>
          </a:bodyPr>
          <a:lstStyle/>
          <a:p>
            <a:r>
              <a:rPr lang="en-AU" dirty="0">
                <a:latin typeface="Calibri" panose="020F0502020204030204" pitchFamily="34" charset="0"/>
                <a:ea typeface="Calibri" panose="020F0502020204030204" pitchFamily="34" charset="0"/>
                <a:cs typeface="Calibri" panose="020F0502020204030204" pitchFamily="34" charset="0"/>
              </a:rPr>
              <a:t>*consider Parallax error</a:t>
            </a:r>
          </a:p>
        </p:txBody>
      </p:sp>
    </p:spTree>
    <p:extLst>
      <p:ext uri="{BB962C8B-B14F-4D97-AF65-F5344CB8AC3E}">
        <p14:creationId xmlns:p14="http://schemas.microsoft.com/office/powerpoint/2010/main" val="31793380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58E4A-0034-65A3-746F-401718CCBD3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10DD47C-B7F7-1C82-17A0-CABCD9EC2BB6}"/>
              </a:ext>
            </a:extLst>
          </p:cNvPr>
          <p:cNvPicPr>
            <a:picLocks noChangeAspect="1"/>
          </p:cNvPicPr>
          <p:nvPr/>
        </p:nvPicPr>
        <p:blipFill>
          <a:blip r:embed="rId2"/>
          <a:stretch>
            <a:fillRect/>
          </a:stretch>
        </p:blipFill>
        <p:spPr>
          <a:xfrm>
            <a:off x="0" y="1188000"/>
            <a:ext cx="9144000" cy="4663900"/>
          </a:xfrm>
          <a:prstGeom prst="rect">
            <a:avLst/>
          </a:prstGeom>
        </p:spPr>
      </p:pic>
      <p:pic>
        <p:nvPicPr>
          <p:cNvPr id="3" name="Picture 2">
            <a:extLst>
              <a:ext uri="{FF2B5EF4-FFF2-40B4-BE49-F238E27FC236}">
                <a16:creationId xmlns:a16="http://schemas.microsoft.com/office/drawing/2014/main" id="{07A663E5-FB04-6160-DCE9-09D9550C32BD}"/>
              </a:ext>
            </a:extLst>
          </p:cNvPr>
          <p:cNvPicPr>
            <a:picLocks noChangeAspect="1"/>
          </p:cNvPicPr>
          <p:nvPr/>
        </p:nvPicPr>
        <p:blipFill>
          <a:blip r:embed="rId3"/>
          <a:srcRect l="9551" r="8240" b="3052"/>
          <a:stretch>
            <a:fillRect/>
          </a:stretch>
        </p:blipFill>
        <p:spPr>
          <a:xfrm>
            <a:off x="0" y="2091351"/>
            <a:ext cx="3974471" cy="3739082"/>
          </a:xfrm>
          <a:prstGeom prst="rect">
            <a:avLst/>
          </a:prstGeom>
        </p:spPr>
      </p:pic>
      <p:sp>
        <p:nvSpPr>
          <p:cNvPr id="5" name="Title 2">
            <a:extLst>
              <a:ext uri="{FF2B5EF4-FFF2-40B4-BE49-F238E27FC236}">
                <a16:creationId xmlns:a16="http://schemas.microsoft.com/office/drawing/2014/main" id="{6BD65370-8D43-F864-F5B6-35CCD1318BE8}"/>
              </a:ext>
            </a:extLst>
          </p:cNvPr>
          <p:cNvSpPr>
            <a:spLocks noGrp="1"/>
          </p:cNvSpPr>
          <p:nvPr>
            <p:ph type="title"/>
          </p:nvPr>
        </p:nvSpPr>
        <p:spPr>
          <a:xfrm>
            <a:off x="1" y="425885"/>
            <a:ext cx="9144000" cy="751065"/>
          </a:xfrm>
        </p:spPr>
        <p:txBody>
          <a:bodyPr/>
          <a:lstStyle/>
          <a:p>
            <a:pPr algn="ctr"/>
            <a:r>
              <a:rPr lang="en-AU" dirty="0">
                <a:latin typeface="Calibri" panose="020F0502020204030204" pitchFamily="34" charset="0"/>
                <a:cs typeface="Calibri" panose="020F0502020204030204" pitchFamily="34" charset="0"/>
              </a:rPr>
              <a:t>Singapore Heavy Rainfall Event 14</a:t>
            </a:r>
            <a:r>
              <a:rPr lang="en-AU" baseline="30000" dirty="0">
                <a:latin typeface="Calibri" panose="020F0502020204030204" pitchFamily="34" charset="0"/>
                <a:cs typeface="Calibri" panose="020F0502020204030204" pitchFamily="34" charset="0"/>
              </a:rPr>
              <a:t>th</a:t>
            </a:r>
            <a:r>
              <a:rPr lang="en-AU" dirty="0">
                <a:latin typeface="Calibri" panose="020F0502020204030204" pitchFamily="34" charset="0"/>
                <a:cs typeface="Calibri" panose="020F0502020204030204" pitchFamily="34" charset="0"/>
              </a:rPr>
              <a:t> October 2024 </a:t>
            </a:r>
            <a:br>
              <a:rPr lang="en-AU" dirty="0">
                <a:latin typeface="Calibri" panose="020F0502020204030204" pitchFamily="34" charset="0"/>
                <a:cs typeface="Calibri" panose="020F0502020204030204" pitchFamily="34" charset="0"/>
              </a:rPr>
            </a:br>
            <a:r>
              <a:rPr lang="en-AU" sz="2000" b="0" dirty="0">
                <a:latin typeface="Calibri" panose="020F0502020204030204" pitchFamily="34" charset="0"/>
                <a:cs typeface="Calibri" panose="020F0502020204030204" pitchFamily="34" charset="0"/>
              </a:rPr>
              <a:t>CIRA ProxyVis and Singapore RADAR </a:t>
            </a:r>
            <a:r>
              <a:rPr lang="en-AU" sz="2000" b="0" dirty="0">
                <a:solidFill>
                  <a:srgbClr val="2461E5"/>
                </a:solidFill>
                <a:latin typeface="Calibri" panose="020F0502020204030204" pitchFamily="34" charset="0"/>
                <a:cs typeface="Calibri" panose="020F0502020204030204" pitchFamily="34" charset="0"/>
              </a:rPr>
              <a:t>02</a:t>
            </a: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t>00UTC 14</a:t>
            </a:r>
            <a:r>
              <a:rPr kumimoji="0" lang="en-AU" sz="2000" b="0" i="0" u="none" strike="noStrike" kern="1200" cap="none" spc="0" normalizeH="0" baseline="30000" noProof="0" dirty="0">
                <a:ln>
                  <a:noFill/>
                </a:ln>
                <a:solidFill>
                  <a:srgbClr val="2461E5"/>
                </a:solidFill>
                <a:effectLst/>
                <a:uLnTx/>
                <a:uFillTx/>
                <a:latin typeface="Calibri" panose="020F0502020204030204" pitchFamily="34" charset="0"/>
                <a:ea typeface="+mj-ea"/>
                <a:cs typeface="Calibri" panose="020F0502020204030204" pitchFamily="34" charset="0"/>
              </a:rPr>
              <a:t>th</a:t>
            </a: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t> October</a:t>
            </a:r>
            <a:endParaRPr lang="en-AU" sz="2000" b="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4C754587-4B63-CB0A-094A-3BF8D785BE6C}"/>
              </a:ext>
            </a:extLst>
          </p:cNvPr>
          <p:cNvSpPr txBox="1"/>
          <p:nvPr/>
        </p:nvSpPr>
        <p:spPr>
          <a:xfrm>
            <a:off x="0" y="5879242"/>
            <a:ext cx="9144000" cy="276999"/>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image courtesy CIRA / RAMMB and JMA                                                                       image courtesy NEA Singapore</a:t>
            </a:r>
          </a:p>
        </p:txBody>
      </p:sp>
      <p:pic>
        <p:nvPicPr>
          <p:cNvPr id="7" name="Picture 6">
            <a:extLst>
              <a:ext uri="{FF2B5EF4-FFF2-40B4-BE49-F238E27FC236}">
                <a16:creationId xmlns:a16="http://schemas.microsoft.com/office/drawing/2014/main" id="{E675DD9E-37AD-7B5D-63C3-2125A68AC991}"/>
              </a:ext>
            </a:extLst>
          </p:cNvPr>
          <p:cNvPicPr>
            <a:picLocks noChangeAspect="1"/>
          </p:cNvPicPr>
          <p:nvPr/>
        </p:nvPicPr>
        <p:blipFill>
          <a:blip r:embed="rId4"/>
          <a:stretch>
            <a:fillRect/>
          </a:stretch>
        </p:blipFill>
        <p:spPr>
          <a:xfrm>
            <a:off x="5178287" y="5205081"/>
            <a:ext cx="2846895" cy="648865"/>
          </a:xfrm>
          <a:prstGeom prst="rect">
            <a:avLst/>
          </a:prstGeom>
        </p:spPr>
      </p:pic>
      <p:sp>
        <p:nvSpPr>
          <p:cNvPr id="10" name="Oval 9">
            <a:extLst>
              <a:ext uri="{FF2B5EF4-FFF2-40B4-BE49-F238E27FC236}">
                <a16:creationId xmlns:a16="http://schemas.microsoft.com/office/drawing/2014/main" id="{1A5A26C9-E08A-7C70-B0F8-53856008DEDD}"/>
              </a:ext>
            </a:extLst>
          </p:cNvPr>
          <p:cNvSpPr/>
          <p:nvPr/>
        </p:nvSpPr>
        <p:spPr>
          <a:xfrm>
            <a:off x="1670929" y="3544710"/>
            <a:ext cx="437790" cy="4392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extBox 1">
            <a:extLst>
              <a:ext uri="{FF2B5EF4-FFF2-40B4-BE49-F238E27FC236}">
                <a16:creationId xmlns:a16="http://schemas.microsoft.com/office/drawing/2014/main" id="{D32F3B49-3D76-9545-FFCA-96EBCC29DB84}"/>
              </a:ext>
            </a:extLst>
          </p:cNvPr>
          <p:cNvSpPr txBox="1"/>
          <p:nvPr/>
        </p:nvSpPr>
        <p:spPr>
          <a:xfrm>
            <a:off x="4530973" y="4848120"/>
            <a:ext cx="3911905" cy="369332"/>
          </a:xfrm>
          <a:prstGeom prst="rect">
            <a:avLst/>
          </a:prstGeom>
          <a:noFill/>
        </p:spPr>
        <p:txBody>
          <a:bodyPr wrap="none" rtlCol="0">
            <a:spAutoFit/>
          </a:bodyPr>
          <a:lstStyle/>
          <a:p>
            <a:r>
              <a:rPr lang="en-AU" dirty="0">
                <a:solidFill>
                  <a:schemeClr val="bg1"/>
                </a:solidFill>
                <a:highlight>
                  <a:srgbClr val="000000"/>
                </a:highlight>
                <a:latin typeface="Calibri" panose="020F0502020204030204" pitchFamily="34" charset="0"/>
                <a:ea typeface="Calibri" panose="020F0502020204030204" pitchFamily="34" charset="0"/>
                <a:cs typeface="Calibri" panose="020F0502020204030204" pitchFamily="34" charset="0"/>
              </a:rPr>
              <a:t>Heavy pptn. event (E. and S. Singapore) </a:t>
            </a:r>
          </a:p>
        </p:txBody>
      </p:sp>
      <p:cxnSp>
        <p:nvCxnSpPr>
          <p:cNvPr id="8" name="Straight Arrow Connector 7">
            <a:extLst>
              <a:ext uri="{FF2B5EF4-FFF2-40B4-BE49-F238E27FC236}">
                <a16:creationId xmlns:a16="http://schemas.microsoft.com/office/drawing/2014/main" id="{229AB44A-617E-1930-80AF-BD2DC0772ADC}"/>
              </a:ext>
            </a:extLst>
          </p:cNvPr>
          <p:cNvCxnSpPr>
            <a:cxnSpLocks/>
            <a:stCxn id="2" idx="0"/>
          </p:cNvCxnSpPr>
          <p:nvPr/>
        </p:nvCxnSpPr>
        <p:spPr>
          <a:xfrm flipV="1">
            <a:off x="6486926" y="3852153"/>
            <a:ext cx="20878" cy="9959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535C575-6D6E-0483-75DC-E9A6E5ECB02C}"/>
              </a:ext>
            </a:extLst>
          </p:cNvPr>
          <p:cNvCxnSpPr>
            <a:cxnSpLocks/>
            <a:stCxn id="2" idx="0"/>
          </p:cNvCxnSpPr>
          <p:nvPr/>
        </p:nvCxnSpPr>
        <p:spPr>
          <a:xfrm flipV="1">
            <a:off x="6486926" y="3783489"/>
            <a:ext cx="203423" cy="10646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91D8D76-74F0-EEFE-8989-B1DFAB2482D9}"/>
              </a:ext>
            </a:extLst>
          </p:cNvPr>
          <p:cNvSpPr txBox="1"/>
          <p:nvPr/>
        </p:nvSpPr>
        <p:spPr>
          <a:xfrm>
            <a:off x="282102" y="4854605"/>
            <a:ext cx="3440814" cy="646331"/>
          </a:xfrm>
          <a:prstGeom prst="rect">
            <a:avLst/>
          </a:prstGeom>
          <a:noFill/>
        </p:spPr>
        <p:txBody>
          <a:bodyPr wrap="none" rtlCol="0">
            <a:spAutoFit/>
          </a:bodyPr>
          <a:lstStyle/>
          <a:p>
            <a:r>
              <a:rPr lang="en-AU" dirty="0">
                <a:solidFill>
                  <a:schemeClr val="bg1"/>
                </a:solidFill>
                <a:highlight>
                  <a:srgbClr val="000000"/>
                </a:highlight>
                <a:latin typeface="Calibri" panose="020F0502020204030204" pitchFamily="34" charset="0"/>
                <a:ea typeface="Calibri" panose="020F0502020204030204" pitchFamily="34" charset="0"/>
                <a:cs typeface="Calibri" panose="020F0502020204030204" pitchFamily="34" charset="0"/>
              </a:rPr>
              <a:t>Projecting cloud tops.</a:t>
            </a:r>
          </a:p>
          <a:p>
            <a:r>
              <a:rPr lang="en-AU" dirty="0">
                <a:solidFill>
                  <a:schemeClr val="bg1"/>
                </a:solidFill>
                <a:highlight>
                  <a:srgbClr val="000000"/>
                </a:highlight>
                <a:latin typeface="Calibri" panose="020F0502020204030204" pitchFamily="34" charset="0"/>
                <a:ea typeface="Calibri" panose="020F0502020204030204" pitchFamily="34" charset="0"/>
                <a:cs typeface="Calibri" panose="020F0502020204030204" pitchFamily="34" charset="0"/>
              </a:rPr>
              <a:t>(eastern and southern Singapore*)</a:t>
            </a:r>
          </a:p>
        </p:txBody>
      </p:sp>
      <p:cxnSp>
        <p:nvCxnSpPr>
          <p:cNvPr id="12" name="Straight Arrow Connector 11">
            <a:extLst>
              <a:ext uri="{FF2B5EF4-FFF2-40B4-BE49-F238E27FC236}">
                <a16:creationId xmlns:a16="http://schemas.microsoft.com/office/drawing/2014/main" id="{D69A5682-4963-834D-5F66-2B3C6C61F6BF}"/>
              </a:ext>
            </a:extLst>
          </p:cNvPr>
          <p:cNvCxnSpPr>
            <a:cxnSpLocks/>
            <a:stCxn id="11" idx="0"/>
          </p:cNvCxnSpPr>
          <p:nvPr/>
        </p:nvCxnSpPr>
        <p:spPr>
          <a:xfrm flipH="1" flipV="1">
            <a:off x="1869649" y="3890128"/>
            <a:ext cx="132860" cy="9644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1C4B3ABC-600B-6827-6A07-CD678EA5EAFE}"/>
              </a:ext>
            </a:extLst>
          </p:cNvPr>
          <p:cNvCxnSpPr>
            <a:cxnSpLocks/>
            <a:stCxn id="11" idx="0"/>
          </p:cNvCxnSpPr>
          <p:nvPr/>
        </p:nvCxnSpPr>
        <p:spPr>
          <a:xfrm flipV="1">
            <a:off x="2002509" y="3817856"/>
            <a:ext cx="58819" cy="103674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F5EBFA9E-8938-14BD-9D90-67DA8ADAEB72}"/>
              </a:ext>
            </a:extLst>
          </p:cNvPr>
          <p:cNvSpPr txBox="1"/>
          <p:nvPr/>
        </p:nvSpPr>
        <p:spPr>
          <a:xfrm>
            <a:off x="184826" y="6332706"/>
            <a:ext cx="2403415" cy="369332"/>
          </a:xfrm>
          <a:prstGeom prst="rect">
            <a:avLst/>
          </a:prstGeom>
          <a:noFill/>
        </p:spPr>
        <p:txBody>
          <a:bodyPr wrap="none" rtlCol="0">
            <a:spAutoFit/>
          </a:bodyPr>
          <a:lstStyle/>
          <a:p>
            <a:r>
              <a:rPr lang="en-AU" dirty="0">
                <a:latin typeface="Calibri" panose="020F0502020204030204" pitchFamily="34" charset="0"/>
                <a:ea typeface="Calibri" panose="020F0502020204030204" pitchFamily="34" charset="0"/>
                <a:cs typeface="Calibri" panose="020F0502020204030204" pitchFamily="34" charset="0"/>
              </a:rPr>
              <a:t>*consider Parallax error</a:t>
            </a:r>
          </a:p>
        </p:txBody>
      </p:sp>
    </p:spTree>
    <p:extLst>
      <p:ext uri="{BB962C8B-B14F-4D97-AF65-F5344CB8AC3E}">
        <p14:creationId xmlns:p14="http://schemas.microsoft.com/office/powerpoint/2010/main" val="6839910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EB38D8-C3DF-4914-4415-A6A94317206F}"/>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4CCF5FB-BD25-5B56-6037-49715A7FCA4C}"/>
              </a:ext>
            </a:extLst>
          </p:cNvPr>
          <p:cNvPicPr>
            <a:picLocks noChangeAspect="1"/>
          </p:cNvPicPr>
          <p:nvPr/>
        </p:nvPicPr>
        <p:blipFill>
          <a:blip r:embed="rId2"/>
          <a:stretch>
            <a:fillRect/>
          </a:stretch>
        </p:blipFill>
        <p:spPr>
          <a:xfrm>
            <a:off x="0" y="1186502"/>
            <a:ext cx="9144000" cy="4663900"/>
          </a:xfrm>
          <a:prstGeom prst="rect">
            <a:avLst/>
          </a:prstGeom>
        </p:spPr>
      </p:pic>
      <p:sp>
        <p:nvSpPr>
          <p:cNvPr id="6" name="Title 2">
            <a:extLst>
              <a:ext uri="{FF2B5EF4-FFF2-40B4-BE49-F238E27FC236}">
                <a16:creationId xmlns:a16="http://schemas.microsoft.com/office/drawing/2014/main" id="{102A55A3-7533-929E-0D22-383A2CF8B45A}"/>
              </a:ext>
            </a:extLst>
          </p:cNvPr>
          <p:cNvSpPr>
            <a:spLocks noGrp="1"/>
          </p:cNvSpPr>
          <p:nvPr>
            <p:ph type="title"/>
          </p:nvPr>
        </p:nvSpPr>
        <p:spPr>
          <a:xfrm>
            <a:off x="1" y="425885"/>
            <a:ext cx="9144000" cy="751065"/>
          </a:xfrm>
        </p:spPr>
        <p:txBody>
          <a:bodyPr/>
          <a:lstStyle/>
          <a:p>
            <a:pPr algn="ctr"/>
            <a:r>
              <a:rPr lang="en-AU" dirty="0">
                <a:latin typeface="Calibri" panose="020F0502020204030204" pitchFamily="34" charset="0"/>
                <a:cs typeface="Calibri" panose="020F0502020204030204" pitchFamily="34" charset="0"/>
              </a:rPr>
              <a:t>Singapore Heavy Rainfall Event 14</a:t>
            </a:r>
            <a:r>
              <a:rPr lang="en-AU" baseline="30000" dirty="0">
                <a:latin typeface="Calibri" panose="020F0502020204030204" pitchFamily="34" charset="0"/>
                <a:cs typeface="Calibri" panose="020F0502020204030204" pitchFamily="34" charset="0"/>
              </a:rPr>
              <a:t>th</a:t>
            </a:r>
            <a:r>
              <a:rPr lang="en-AU" dirty="0">
                <a:latin typeface="Calibri" panose="020F0502020204030204" pitchFamily="34" charset="0"/>
                <a:cs typeface="Calibri" panose="020F0502020204030204" pitchFamily="34" charset="0"/>
              </a:rPr>
              <a:t> October 2024 </a:t>
            </a:r>
            <a:br>
              <a:rPr lang="en-AU" dirty="0">
                <a:latin typeface="Calibri" panose="020F0502020204030204" pitchFamily="34" charset="0"/>
                <a:cs typeface="Calibri" panose="020F0502020204030204" pitchFamily="34" charset="0"/>
              </a:rPr>
            </a:br>
            <a:r>
              <a:rPr lang="en-AU" sz="2000" b="0" dirty="0">
                <a:latin typeface="Calibri" panose="020F0502020204030204" pitchFamily="34" charset="0"/>
                <a:cs typeface="Calibri" panose="020F0502020204030204" pitchFamily="34" charset="0"/>
              </a:rPr>
              <a:t>Enhanced Himawari-9 Band 13 and Singapore RADAR </a:t>
            </a:r>
            <a:r>
              <a:rPr lang="en-AU" sz="2000" b="0" dirty="0">
                <a:solidFill>
                  <a:srgbClr val="2461E5"/>
                </a:solidFill>
                <a:latin typeface="Calibri" panose="020F0502020204030204" pitchFamily="34" charset="0"/>
                <a:cs typeface="Calibri" panose="020F0502020204030204" pitchFamily="34" charset="0"/>
              </a:rPr>
              <a:t>03</a:t>
            </a: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t>00UTC 14</a:t>
            </a:r>
            <a:r>
              <a:rPr kumimoji="0" lang="en-AU" sz="2000" b="0" i="0" u="none" strike="noStrike" kern="1200" cap="none" spc="0" normalizeH="0" baseline="30000" noProof="0" dirty="0">
                <a:ln>
                  <a:noFill/>
                </a:ln>
                <a:solidFill>
                  <a:srgbClr val="2461E5"/>
                </a:solidFill>
                <a:effectLst/>
                <a:uLnTx/>
                <a:uFillTx/>
                <a:latin typeface="Calibri" panose="020F0502020204030204" pitchFamily="34" charset="0"/>
                <a:ea typeface="+mj-ea"/>
                <a:cs typeface="Calibri" panose="020F0502020204030204" pitchFamily="34" charset="0"/>
              </a:rPr>
              <a:t>th</a:t>
            </a: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t> October</a:t>
            </a:r>
            <a:endParaRPr lang="en-AU" sz="2000" b="0" dirty="0">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DD2324D9-65E2-00EE-DCD1-39CA4F3979A1}"/>
              </a:ext>
            </a:extLst>
          </p:cNvPr>
          <p:cNvSpPr/>
          <p:nvPr/>
        </p:nvSpPr>
        <p:spPr>
          <a:xfrm>
            <a:off x="0" y="1068309"/>
            <a:ext cx="3992578" cy="36213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TextBox 8">
            <a:extLst>
              <a:ext uri="{FF2B5EF4-FFF2-40B4-BE49-F238E27FC236}">
                <a16:creationId xmlns:a16="http://schemas.microsoft.com/office/drawing/2014/main" id="{A6B1511C-6C15-CDEC-C955-575E45A01F31}"/>
              </a:ext>
            </a:extLst>
          </p:cNvPr>
          <p:cNvSpPr txBox="1"/>
          <p:nvPr/>
        </p:nvSpPr>
        <p:spPr>
          <a:xfrm>
            <a:off x="0" y="5879242"/>
            <a:ext cx="9144000" cy="276999"/>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image courtesy CIRA / RAMMB and JMA                                                                       image courtesy NEA Singapore</a:t>
            </a:r>
          </a:p>
        </p:txBody>
      </p:sp>
      <p:pic>
        <p:nvPicPr>
          <p:cNvPr id="10" name="Picture 9">
            <a:extLst>
              <a:ext uri="{FF2B5EF4-FFF2-40B4-BE49-F238E27FC236}">
                <a16:creationId xmlns:a16="http://schemas.microsoft.com/office/drawing/2014/main" id="{E6429F18-AEE0-94E6-7440-8F423E9C143F}"/>
              </a:ext>
            </a:extLst>
          </p:cNvPr>
          <p:cNvPicPr>
            <a:picLocks noChangeAspect="1"/>
          </p:cNvPicPr>
          <p:nvPr/>
        </p:nvPicPr>
        <p:blipFill>
          <a:blip r:embed="rId3"/>
          <a:stretch>
            <a:fillRect/>
          </a:stretch>
        </p:blipFill>
        <p:spPr>
          <a:xfrm>
            <a:off x="5178287" y="5205081"/>
            <a:ext cx="2846895" cy="648865"/>
          </a:xfrm>
          <a:prstGeom prst="rect">
            <a:avLst/>
          </a:prstGeom>
        </p:spPr>
      </p:pic>
      <p:pic>
        <p:nvPicPr>
          <p:cNvPr id="11" name="Picture 6">
            <a:extLst>
              <a:ext uri="{FF2B5EF4-FFF2-40B4-BE49-F238E27FC236}">
                <a16:creationId xmlns:a16="http://schemas.microsoft.com/office/drawing/2014/main" id="{1E2DE367-B4BF-2349-9629-A1F387B453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214674"/>
            <a:ext cx="3460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F0F34F25-1398-333D-A7A9-1AC7C73A8256}"/>
              </a:ext>
            </a:extLst>
          </p:cNvPr>
          <p:cNvSpPr txBox="1"/>
          <p:nvPr/>
        </p:nvSpPr>
        <p:spPr>
          <a:xfrm>
            <a:off x="4530973" y="4848120"/>
            <a:ext cx="3989105" cy="369332"/>
          </a:xfrm>
          <a:prstGeom prst="rect">
            <a:avLst/>
          </a:prstGeom>
          <a:noFill/>
        </p:spPr>
        <p:txBody>
          <a:bodyPr wrap="none" rtlCol="0">
            <a:spAutoFit/>
          </a:bodyPr>
          <a:lstStyle/>
          <a:p>
            <a:r>
              <a:rPr lang="en-AU" dirty="0">
                <a:solidFill>
                  <a:schemeClr val="bg1"/>
                </a:solidFill>
                <a:highlight>
                  <a:srgbClr val="000000"/>
                </a:highlight>
                <a:latin typeface="Calibri" panose="020F0502020204030204" pitchFamily="34" charset="0"/>
                <a:ea typeface="Calibri" panose="020F0502020204030204" pitchFamily="34" charset="0"/>
                <a:cs typeface="Calibri" panose="020F0502020204030204" pitchFamily="34" charset="0"/>
              </a:rPr>
              <a:t>Heavy pptn. event (W. and S. Singapore) </a:t>
            </a:r>
          </a:p>
        </p:txBody>
      </p:sp>
      <p:cxnSp>
        <p:nvCxnSpPr>
          <p:cNvPr id="3" name="Straight Arrow Connector 2">
            <a:extLst>
              <a:ext uri="{FF2B5EF4-FFF2-40B4-BE49-F238E27FC236}">
                <a16:creationId xmlns:a16="http://schemas.microsoft.com/office/drawing/2014/main" id="{097BB7E8-6529-38F0-9C53-8B405F8F5FB3}"/>
              </a:ext>
            </a:extLst>
          </p:cNvPr>
          <p:cNvCxnSpPr>
            <a:cxnSpLocks/>
            <a:stCxn id="2" idx="0"/>
          </p:cNvCxnSpPr>
          <p:nvPr/>
        </p:nvCxnSpPr>
        <p:spPr>
          <a:xfrm flipH="1" flipV="1">
            <a:off x="6235430" y="3813243"/>
            <a:ext cx="290096" cy="10348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0A47EB64-F455-C1F0-1DDD-ADED55168D0A}"/>
              </a:ext>
            </a:extLst>
          </p:cNvPr>
          <p:cNvCxnSpPr>
            <a:cxnSpLocks/>
            <a:stCxn id="2" idx="0"/>
          </p:cNvCxnSpPr>
          <p:nvPr/>
        </p:nvCxnSpPr>
        <p:spPr>
          <a:xfrm flipV="1">
            <a:off x="6525526" y="3968885"/>
            <a:ext cx="128193" cy="8792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19719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3345BC-A1A4-DCC6-7F37-F3C002098320}"/>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73A2EF31-BC57-F5EC-E5D2-751F9AA8C83D}"/>
              </a:ext>
            </a:extLst>
          </p:cNvPr>
          <p:cNvPicPr>
            <a:picLocks noChangeAspect="1"/>
          </p:cNvPicPr>
          <p:nvPr/>
        </p:nvPicPr>
        <p:blipFill>
          <a:blip r:embed="rId2"/>
          <a:stretch>
            <a:fillRect/>
          </a:stretch>
        </p:blipFill>
        <p:spPr>
          <a:xfrm>
            <a:off x="0" y="1186502"/>
            <a:ext cx="9144000" cy="4663900"/>
          </a:xfrm>
          <a:prstGeom prst="rect">
            <a:avLst/>
          </a:prstGeom>
        </p:spPr>
      </p:pic>
      <p:pic>
        <p:nvPicPr>
          <p:cNvPr id="3" name="Picture 2">
            <a:extLst>
              <a:ext uri="{FF2B5EF4-FFF2-40B4-BE49-F238E27FC236}">
                <a16:creationId xmlns:a16="http://schemas.microsoft.com/office/drawing/2014/main" id="{9AB1AA1D-6C64-B9CA-2EEF-50B622DFEA46}"/>
              </a:ext>
            </a:extLst>
          </p:cNvPr>
          <p:cNvPicPr>
            <a:picLocks noChangeAspect="1"/>
          </p:cNvPicPr>
          <p:nvPr/>
        </p:nvPicPr>
        <p:blipFill>
          <a:blip r:embed="rId3"/>
          <a:srcRect l="9622" r="8114" b="3044"/>
          <a:stretch>
            <a:fillRect/>
          </a:stretch>
        </p:blipFill>
        <p:spPr>
          <a:xfrm>
            <a:off x="0" y="2091391"/>
            <a:ext cx="3947311" cy="3748094"/>
          </a:xfrm>
          <a:prstGeom prst="rect">
            <a:avLst/>
          </a:prstGeom>
        </p:spPr>
      </p:pic>
      <p:sp>
        <p:nvSpPr>
          <p:cNvPr id="5" name="Title 2">
            <a:extLst>
              <a:ext uri="{FF2B5EF4-FFF2-40B4-BE49-F238E27FC236}">
                <a16:creationId xmlns:a16="http://schemas.microsoft.com/office/drawing/2014/main" id="{B205C6AB-8D38-A4A9-294A-21C184C7A204}"/>
              </a:ext>
            </a:extLst>
          </p:cNvPr>
          <p:cNvSpPr>
            <a:spLocks noGrp="1"/>
          </p:cNvSpPr>
          <p:nvPr>
            <p:ph type="title"/>
          </p:nvPr>
        </p:nvSpPr>
        <p:spPr>
          <a:xfrm>
            <a:off x="1" y="425885"/>
            <a:ext cx="9144000" cy="751065"/>
          </a:xfrm>
        </p:spPr>
        <p:txBody>
          <a:bodyPr/>
          <a:lstStyle/>
          <a:p>
            <a:pPr algn="ctr"/>
            <a:r>
              <a:rPr lang="en-AU" dirty="0">
                <a:latin typeface="Calibri" panose="020F0502020204030204" pitchFamily="34" charset="0"/>
                <a:cs typeface="Calibri" panose="020F0502020204030204" pitchFamily="34" charset="0"/>
              </a:rPr>
              <a:t>Singapore Heavy Rainfall Event 14</a:t>
            </a:r>
            <a:r>
              <a:rPr lang="en-AU" baseline="30000" dirty="0">
                <a:latin typeface="Calibri" panose="020F0502020204030204" pitchFamily="34" charset="0"/>
                <a:cs typeface="Calibri" panose="020F0502020204030204" pitchFamily="34" charset="0"/>
              </a:rPr>
              <a:t>th</a:t>
            </a:r>
            <a:r>
              <a:rPr lang="en-AU" dirty="0">
                <a:latin typeface="Calibri" panose="020F0502020204030204" pitchFamily="34" charset="0"/>
                <a:cs typeface="Calibri" panose="020F0502020204030204" pitchFamily="34" charset="0"/>
              </a:rPr>
              <a:t> October 2024 </a:t>
            </a:r>
            <a:br>
              <a:rPr lang="en-AU" dirty="0">
                <a:latin typeface="Calibri" panose="020F0502020204030204" pitchFamily="34" charset="0"/>
                <a:cs typeface="Calibri" panose="020F0502020204030204" pitchFamily="34" charset="0"/>
              </a:rPr>
            </a:br>
            <a:r>
              <a:rPr lang="en-AU" sz="2000" b="0" dirty="0">
                <a:latin typeface="Calibri" panose="020F0502020204030204" pitchFamily="34" charset="0"/>
                <a:cs typeface="Calibri" panose="020F0502020204030204" pitchFamily="34" charset="0"/>
              </a:rPr>
              <a:t>CIRA ProxyVis and Singapore RADAR </a:t>
            </a:r>
            <a:r>
              <a:rPr lang="en-AU" sz="2000" b="0" dirty="0">
                <a:solidFill>
                  <a:srgbClr val="2461E5"/>
                </a:solidFill>
                <a:latin typeface="Calibri" panose="020F0502020204030204" pitchFamily="34" charset="0"/>
                <a:cs typeface="Calibri" panose="020F0502020204030204" pitchFamily="34" charset="0"/>
              </a:rPr>
              <a:t>03</a:t>
            </a: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t>00UTC 14</a:t>
            </a:r>
            <a:r>
              <a:rPr kumimoji="0" lang="en-AU" sz="2000" b="0" i="0" u="none" strike="noStrike" kern="1200" cap="none" spc="0" normalizeH="0" baseline="30000" noProof="0" dirty="0">
                <a:ln>
                  <a:noFill/>
                </a:ln>
                <a:solidFill>
                  <a:srgbClr val="2461E5"/>
                </a:solidFill>
                <a:effectLst/>
                <a:uLnTx/>
                <a:uFillTx/>
                <a:latin typeface="Calibri" panose="020F0502020204030204" pitchFamily="34" charset="0"/>
                <a:ea typeface="+mj-ea"/>
                <a:cs typeface="Calibri" panose="020F0502020204030204" pitchFamily="34" charset="0"/>
              </a:rPr>
              <a:t>th</a:t>
            </a: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mj-ea"/>
                <a:cs typeface="Calibri" panose="020F0502020204030204" pitchFamily="34" charset="0"/>
              </a:rPr>
              <a:t> October</a:t>
            </a:r>
            <a:endParaRPr lang="en-AU" sz="2000" b="0" dirty="0">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23A84352-FB9E-1ED5-31BF-47478597EEE1}"/>
              </a:ext>
            </a:extLst>
          </p:cNvPr>
          <p:cNvSpPr txBox="1"/>
          <p:nvPr/>
        </p:nvSpPr>
        <p:spPr>
          <a:xfrm>
            <a:off x="0" y="5879242"/>
            <a:ext cx="9144000" cy="276999"/>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image courtesy CIRA / RAMMB and JMA                                                                       image courtesy NEA Singapore</a:t>
            </a:r>
          </a:p>
        </p:txBody>
      </p:sp>
      <p:pic>
        <p:nvPicPr>
          <p:cNvPr id="7" name="Picture 6">
            <a:extLst>
              <a:ext uri="{FF2B5EF4-FFF2-40B4-BE49-F238E27FC236}">
                <a16:creationId xmlns:a16="http://schemas.microsoft.com/office/drawing/2014/main" id="{5D27571D-EC47-752F-EE51-8A95CCC963ED}"/>
              </a:ext>
            </a:extLst>
          </p:cNvPr>
          <p:cNvPicPr>
            <a:picLocks noChangeAspect="1"/>
          </p:cNvPicPr>
          <p:nvPr/>
        </p:nvPicPr>
        <p:blipFill>
          <a:blip r:embed="rId4"/>
          <a:stretch>
            <a:fillRect/>
          </a:stretch>
        </p:blipFill>
        <p:spPr>
          <a:xfrm>
            <a:off x="5178287" y="5205081"/>
            <a:ext cx="2846895" cy="648865"/>
          </a:xfrm>
          <a:prstGeom prst="rect">
            <a:avLst/>
          </a:prstGeom>
        </p:spPr>
      </p:pic>
      <p:sp>
        <p:nvSpPr>
          <p:cNvPr id="10" name="Oval 9">
            <a:extLst>
              <a:ext uri="{FF2B5EF4-FFF2-40B4-BE49-F238E27FC236}">
                <a16:creationId xmlns:a16="http://schemas.microsoft.com/office/drawing/2014/main" id="{D2A823DB-0340-D29E-971C-8B2D8CCBF9AA}"/>
              </a:ext>
            </a:extLst>
          </p:cNvPr>
          <p:cNvSpPr/>
          <p:nvPr/>
        </p:nvSpPr>
        <p:spPr>
          <a:xfrm>
            <a:off x="1670929" y="3544710"/>
            <a:ext cx="437790" cy="4392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extBox 1">
            <a:extLst>
              <a:ext uri="{FF2B5EF4-FFF2-40B4-BE49-F238E27FC236}">
                <a16:creationId xmlns:a16="http://schemas.microsoft.com/office/drawing/2014/main" id="{222FFF5F-B157-6ECC-1AC3-1BB023718E72}"/>
              </a:ext>
            </a:extLst>
          </p:cNvPr>
          <p:cNvSpPr txBox="1"/>
          <p:nvPr/>
        </p:nvSpPr>
        <p:spPr>
          <a:xfrm>
            <a:off x="4530973" y="4848120"/>
            <a:ext cx="3989105" cy="369332"/>
          </a:xfrm>
          <a:prstGeom prst="rect">
            <a:avLst/>
          </a:prstGeom>
          <a:noFill/>
        </p:spPr>
        <p:txBody>
          <a:bodyPr wrap="none" rtlCol="0">
            <a:spAutoFit/>
          </a:bodyPr>
          <a:lstStyle/>
          <a:p>
            <a:r>
              <a:rPr lang="en-AU" dirty="0">
                <a:solidFill>
                  <a:schemeClr val="bg1"/>
                </a:solidFill>
                <a:highlight>
                  <a:srgbClr val="000000"/>
                </a:highlight>
                <a:latin typeface="Calibri" panose="020F0502020204030204" pitchFamily="34" charset="0"/>
                <a:ea typeface="Calibri" panose="020F0502020204030204" pitchFamily="34" charset="0"/>
                <a:cs typeface="Calibri" panose="020F0502020204030204" pitchFamily="34" charset="0"/>
              </a:rPr>
              <a:t>Heavy pptn. event (W. and S. Singapore) </a:t>
            </a:r>
          </a:p>
        </p:txBody>
      </p:sp>
      <p:cxnSp>
        <p:nvCxnSpPr>
          <p:cNvPr id="8" name="Straight Arrow Connector 7">
            <a:extLst>
              <a:ext uri="{FF2B5EF4-FFF2-40B4-BE49-F238E27FC236}">
                <a16:creationId xmlns:a16="http://schemas.microsoft.com/office/drawing/2014/main" id="{76F26605-F4E6-3D8C-1779-9123EEA82BB1}"/>
              </a:ext>
            </a:extLst>
          </p:cNvPr>
          <p:cNvCxnSpPr>
            <a:cxnSpLocks/>
            <a:stCxn id="2" idx="0"/>
          </p:cNvCxnSpPr>
          <p:nvPr/>
        </p:nvCxnSpPr>
        <p:spPr>
          <a:xfrm flipH="1" flipV="1">
            <a:off x="6235430" y="3813243"/>
            <a:ext cx="290096" cy="10348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DAEB6FB7-8FDA-1CEB-3F74-68D24555EC56}"/>
              </a:ext>
            </a:extLst>
          </p:cNvPr>
          <p:cNvCxnSpPr>
            <a:cxnSpLocks/>
            <a:stCxn id="2" idx="0"/>
          </p:cNvCxnSpPr>
          <p:nvPr/>
        </p:nvCxnSpPr>
        <p:spPr>
          <a:xfrm flipV="1">
            <a:off x="6525526" y="3968885"/>
            <a:ext cx="128193" cy="879235"/>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39884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CAFFFA0-4B23-4D00-BB32-9D0DD5492996}"/>
              </a:ext>
            </a:extLst>
          </p:cNvPr>
          <p:cNvPicPr>
            <a:picLocks noChangeAspect="1"/>
          </p:cNvPicPr>
          <p:nvPr/>
        </p:nvPicPr>
        <p:blipFill>
          <a:blip r:embed="rId3"/>
          <a:stretch>
            <a:fillRect/>
          </a:stretch>
        </p:blipFill>
        <p:spPr>
          <a:xfrm>
            <a:off x="500039" y="3179276"/>
            <a:ext cx="3610022" cy="3262565"/>
          </a:xfrm>
          <a:prstGeom prst="rect">
            <a:avLst/>
          </a:prstGeom>
        </p:spPr>
      </p:pic>
      <p:sp>
        <p:nvSpPr>
          <p:cNvPr id="3" name="Title 2">
            <a:extLst>
              <a:ext uri="{FF2B5EF4-FFF2-40B4-BE49-F238E27FC236}">
                <a16:creationId xmlns:a16="http://schemas.microsoft.com/office/drawing/2014/main" id="{08168757-3952-71D1-C1A2-194AB03D96F9}"/>
              </a:ext>
            </a:extLst>
          </p:cNvPr>
          <p:cNvSpPr>
            <a:spLocks noGrp="1"/>
          </p:cNvSpPr>
          <p:nvPr>
            <p:ph type="title"/>
          </p:nvPr>
        </p:nvSpPr>
        <p:spPr>
          <a:xfrm>
            <a:off x="543936" y="416159"/>
            <a:ext cx="6676813" cy="469726"/>
          </a:xfrm>
        </p:spPr>
        <p:txBody>
          <a:bodyPr/>
          <a:lstStyle/>
          <a:p>
            <a:r>
              <a:rPr lang="en-AU" sz="2400" b="0" dirty="0">
                <a:solidFill>
                  <a:schemeClr val="tx1"/>
                </a:solidFill>
              </a:rPr>
              <a:t>i. Impact of the Event</a:t>
            </a:r>
          </a:p>
        </p:txBody>
      </p:sp>
      <p:sp>
        <p:nvSpPr>
          <p:cNvPr id="5" name="Title 2">
            <a:extLst>
              <a:ext uri="{FF2B5EF4-FFF2-40B4-BE49-F238E27FC236}">
                <a16:creationId xmlns:a16="http://schemas.microsoft.com/office/drawing/2014/main" id="{73F00209-8579-FB48-C692-58118B1DE82B}"/>
              </a:ext>
            </a:extLst>
          </p:cNvPr>
          <p:cNvSpPr txBox="1">
            <a:spLocks/>
          </p:cNvSpPr>
          <p:nvPr/>
        </p:nvSpPr>
        <p:spPr>
          <a:xfrm>
            <a:off x="0" y="43709"/>
            <a:ext cx="3192295" cy="469726"/>
          </a:xfrm>
          <a:prstGeom prst="rect">
            <a:avLst/>
          </a:prstGeom>
        </p:spPr>
        <p:txBody>
          <a:bodyPr/>
          <a:lstStyle>
            <a:lvl1pPr algn="l" rtl="0" eaLnBrk="0" fontAlgn="base" hangingPunct="0">
              <a:lnSpc>
                <a:spcPct val="90000"/>
              </a:lnSpc>
              <a:spcBef>
                <a:spcPct val="0"/>
              </a:spcBef>
              <a:spcAft>
                <a:spcPct val="0"/>
              </a:spcAft>
              <a:defRPr sz="2500" b="1" i="0" kern="1200">
                <a:solidFill>
                  <a:schemeClr val="accent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9pPr>
          </a:lstStyle>
          <a:p>
            <a:pPr defTabSz="914400"/>
            <a:r>
              <a:rPr lang="en-AU" sz="2400" dirty="0"/>
              <a:t>1. What happened?</a:t>
            </a:r>
          </a:p>
        </p:txBody>
      </p:sp>
      <p:pic>
        <p:nvPicPr>
          <p:cNvPr id="9" name="Picture 8">
            <a:extLst>
              <a:ext uri="{FF2B5EF4-FFF2-40B4-BE49-F238E27FC236}">
                <a16:creationId xmlns:a16="http://schemas.microsoft.com/office/drawing/2014/main" id="{AE1F529F-3839-BF24-897B-D7FA456B2FBF}"/>
              </a:ext>
            </a:extLst>
          </p:cNvPr>
          <p:cNvPicPr>
            <a:picLocks noChangeAspect="1"/>
          </p:cNvPicPr>
          <p:nvPr/>
        </p:nvPicPr>
        <p:blipFill>
          <a:blip r:embed="rId4"/>
          <a:stretch>
            <a:fillRect/>
          </a:stretch>
        </p:blipFill>
        <p:spPr>
          <a:xfrm>
            <a:off x="247363" y="885885"/>
            <a:ext cx="4115374" cy="2856553"/>
          </a:xfrm>
          <a:prstGeom prst="rect">
            <a:avLst/>
          </a:prstGeom>
        </p:spPr>
      </p:pic>
      <p:sp>
        <p:nvSpPr>
          <p:cNvPr id="14" name="TextBox 13">
            <a:extLst>
              <a:ext uri="{FF2B5EF4-FFF2-40B4-BE49-F238E27FC236}">
                <a16:creationId xmlns:a16="http://schemas.microsoft.com/office/drawing/2014/main" id="{6DCF32C9-AC9D-6559-38D1-97628E3497DF}"/>
              </a:ext>
            </a:extLst>
          </p:cNvPr>
          <p:cNvSpPr txBox="1"/>
          <p:nvPr/>
        </p:nvSpPr>
        <p:spPr>
          <a:xfrm>
            <a:off x="500039" y="3443591"/>
            <a:ext cx="4489438"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Top Article - courtesy </a:t>
            </a:r>
            <a:r>
              <a:rPr lang="en-AU" sz="1200" dirty="0">
                <a:solidFill>
                  <a:srgbClr val="000000"/>
                </a:solidFill>
                <a:latin typeface="Calibri" panose="020F0502020204030204" pitchFamily="34" charset="0"/>
                <a:cs typeface="Calibri" panose="020F0502020204030204" pitchFamily="34" charset="0"/>
              </a:rPr>
              <a:t>MSNews</a:t>
            </a:r>
            <a:endPar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15" name="TextBox 14">
            <a:extLst>
              <a:ext uri="{FF2B5EF4-FFF2-40B4-BE49-F238E27FC236}">
                <a16:creationId xmlns:a16="http://schemas.microsoft.com/office/drawing/2014/main" id="{A6313878-AF82-CEB6-55F5-65A330A49784}"/>
              </a:ext>
            </a:extLst>
          </p:cNvPr>
          <p:cNvSpPr txBox="1"/>
          <p:nvPr/>
        </p:nvSpPr>
        <p:spPr>
          <a:xfrm>
            <a:off x="500039" y="6441842"/>
            <a:ext cx="4489438"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Top Article - courtesy "mothership ON EARTH"</a:t>
            </a:r>
          </a:p>
        </p:txBody>
      </p:sp>
      <p:sp>
        <p:nvSpPr>
          <p:cNvPr id="16" name="TextBox 15">
            <a:extLst>
              <a:ext uri="{FF2B5EF4-FFF2-40B4-BE49-F238E27FC236}">
                <a16:creationId xmlns:a16="http://schemas.microsoft.com/office/drawing/2014/main" id="{01C66746-8C3B-E778-B823-9D5D64EE10EC}"/>
              </a:ext>
            </a:extLst>
          </p:cNvPr>
          <p:cNvSpPr txBox="1"/>
          <p:nvPr/>
        </p:nvSpPr>
        <p:spPr>
          <a:xfrm>
            <a:off x="4662223" y="862586"/>
            <a:ext cx="3862652" cy="5447645"/>
          </a:xfrm>
          <a:prstGeom prst="rect">
            <a:avLst/>
          </a:prstGeom>
          <a:solidFill>
            <a:schemeClr val="bg1">
              <a:alpha val="56000"/>
            </a:schemeClr>
          </a:solidFill>
        </p:spPr>
        <p:txBody>
          <a:bodyPr wrap="square">
            <a:spAutoFit/>
          </a:bodyPr>
          <a:lstStyle/>
          <a:p>
            <a:pPr marL="0" marR="0" lvl="0" indent="0" algn="ctr" defTabSz="457200" rtl="0" eaLnBrk="1" fontAlgn="auto" latinLnBrk="0" hangingPunct="1">
              <a:lnSpc>
                <a:spcPct val="100000"/>
              </a:lnSpc>
              <a:spcBef>
                <a:spcPts val="0"/>
              </a:spcBef>
              <a:spcAft>
                <a:spcPts val="2400"/>
              </a:spcAft>
              <a:buClrTx/>
              <a:buSzTx/>
              <a:buFontTx/>
              <a:buNone/>
              <a:tabLst/>
              <a:defRPr/>
            </a:pPr>
            <a:r>
              <a:rPr kumimoji="0" lang="en-AU" sz="1800" i="0" u="none" strike="noStrike" kern="1200" cap="none" spc="0" normalizeH="0" baseline="0" noProof="0" dirty="0">
                <a:ln>
                  <a:noFill/>
                </a:ln>
                <a:solidFill>
                  <a:srgbClr val="FF0000"/>
                </a:solidFill>
                <a:effectLst/>
                <a:highlight>
                  <a:srgbClr val="FFFF00"/>
                </a:highlight>
                <a:uLnTx/>
                <a:uFillTx/>
                <a:latin typeface="Calibri" panose="020F0502020204030204" pitchFamily="34" charset="0"/>
                <a:ea typeface="+mn-ea"/>
                <a:cs typeface="Calibri" panose="020F0502020204030204" pitchFamily="34" charset="0"/>
              </a:rPr>
              <a:t>"According to PUB (Singapore</a:t>
            </a:r>
            <a:r>
              <a:rPr kumimoji="0" lang="en-AU" sz="1800" i="0" u="none" strike="noStrike" kern="1200" cap="none" spc="0" normalizeH="0" noProof="0" dirty="0">
                <a:ln>
                  <a:noFill/>
                </a:ln>
                <a:solidFill>
                  <a:srgbClr val="FF0000"/>
                </a:solidFill>
                <a:effectLst/>
                <a:highlight>
                  <a:srgbClr val="FFFF00"/>
                </a:highlight>
                <a:uLnTx/>
                <a:uFillTx/>
                <a:latin typeface="Calibri" panose="020F0502020204030204" pitchFamily="34" charset="0"/>
                <a:ea typeface="+mn-ea"/>
                <a:cs typeface="Calibri" panose="020F0502020204030204" pitchFamily="34" charset="0"/>
              </a:rPr>
              <a:t> National Water Agency)</a:t>
            </a:r>
            <a:r>
              <a:rPr kumimoji="0" lang="en-AU" sz="1800" i="0" u="none" strike="noStrike" kern="1200" cap="none" spc="0" normalizeH="0" baseline="0" noProof="0" dirty="0">
                <a:ln>
                  <a:noFill/>
                </a:ln>
                <a:solidFill>
                  <a:srgbClr val="FF0000"/>
                </a:solidFill>
                <a:effectLst/>
                <a:highlight>
                  <a:srgbClr val="FFFF00"/>
                </a:highlight>
                <a:uLnTx/>
                <a:uFillTx/>
                <a:latin typeface="Calibri" panose="020F0502020204030204" pitchFamily="34" charset="0"/>
                <a:ea typeface="+mn-ea"/>
                <a:cs typeface="Calibri" panose="020F0502020204030204" pitchFamily="34" charset="0"/>
              </a:rPr>
              <a:t>, 134.8mm of rainfall was recorded in western Singapore from 8:15am to 1:50pm (0015UTC and 0550UTC 14</a:t>
            </a:r>
            <a:r>
              <a:rPr kumimoji="0" lang="en-AU" sz="1800" i="0" u="none" strike="noStrike" kern="1200" cap="none" spc="0" normalizeH="0" baseline="30000" noProof="0" dirty="0">
                <a:ln>
                  <a:noFill/>
                </a:ln>
                <a:solidFill>
                  <a:srgbClr val="FF0000"/>
                </a:solidFill>
                <a:effectLst/>
                <a:highlight>
                  <a:srgbClr val="FFFF00"/>
                </a:highlight>
                <a:uLnTx/>
                <a:uFillTx/>
                <a:latin typeface="Calibri" panose="020F0502020204030204" pitchFamily="34" charset="0"/>
                <a:ea typeface="+mn-ea"/>
                <a:cs typeface="Calibri" panose="020F0502020204030204" pitchFamily="34" charset="0"/>
              </a:rPr>
              <a:t>th</a:t>
            </a:r>
            <a:r>
              <a:rPr kumimoji="0" lang="en-AU" sz="1800" i="0" u="none" strike="noStrike" kern="1200" cap="none" spc="0" normalizeH="0" baseline="0" noProof="0" dirty="0">
                <a:ln>
                  <a:noFill/>
                </a:ln>
                <a:solidFill>
                  <a:srgbClr val="FF0000"/>
                </a:solidFill>
                <a:effectLst/>
                <a:highlight>
                  <a:srgbClr val="FFFF00"/>
                </a:highlight>
                <a:uLnTx/>
                <a:uFillTx/>
                <a:latin typeface="Calibri" panose="020F0502020204030204" pitchFamily="34" charset="0"/>
                <a:ea typeface="+mn-ea"/>
                <a:cs typeface="Calibri" panose="020F0502020204030204" pitchFamily="34" charset="0"/>
              </a:rPr>
              <a:t> October 2024)"</a:t>
            </a:r>
          </a:p>
          <a:p>
            <a:pPr marL="0" marR="0" lvl="0" indent="0" algn="ctr" defTabSz="457200" rtl="0" eaLnBrk="1" fontAlgn="auto" latinLnBrk="0" hangingPunct="1">
              <a:lnSpc>
                <a:spcPct val="100000"/>
              </a:lnSpc>
              <a:spcBef>
                <a:spcPts val="0"/>
              </a:spcBef>
              <a:spcAft>
                <a:spcPts val="2400"/>
              </a:spcAft>
              <a:buClrTx/>
              <a:buSzTx/>
              <a:buFontTx/>
              <a:buNone/>
              <a:tabLst/>
              <a:defRPr/>
            </a:pPr>
            <a:r>
              <a:rPr kumimoji="0" lang="en-AU" sz="1800" i="0" u="none" strike="noStrike" kern="1200" cap="none" spc="0" normalizeH="0" baseline="0" noProof="0" dirty="0">
                <a:ln>
                  <a:noFill/>
                </a:ln>
                <a:solidFill>
                  <a:srgbClr val="FF0000"/>
                </a:solidFill>
                <a:effectLst/>
                <a:highlight>
                  <a:srgbClr val="FFFF00"/>
                </a:highlight>
                <a:uLnTx/>
                <a:uFillTx/>
                <a:latin typeface="Calibri" panose="020F0502020204030204" pitchFamily="34" charset="0"/>
                <a:ea typeface="+mn-ea"/>
                <a:cs typeface="Calibri" panose="020F0502020204030204" pitchFamily="34" charset="0"/>
              </a:rPr>
              <a:t>"Due to high water levels in the adjacent drains and Bukit Timah Canal, the pedestrian sidewalks and bus stops along Dunearn Road were flooded. However, PUB stated the floodwaters subsided within 20 minutes."</a:t>
            </a:r>
          </a:p>
          <a:p>
            <a:pPr marL="0" marR="0" lvl="0" indent="0" algn="ctr" defTabSz="457200" rtl="0" eaLnBrk="1" fontAlgn="auto" latinLnBrk="0" hangingPunct="1">
              <a:lnSpc>
                <a:spcPct val="100000"/>
              </a:lnSpc>
              <a:spcBef>
                <a:spcPts val="0"/>
              </a:spcBef>
              <a:spcAft>
                <a:spcPts val="2400"/>
              </a:spcAft>
              <a:buClrTx/>
              <a:buSzTx/>
              <a:buFontTx/>
              <a:buNone/>
              <a:tabLst/>
              <a:defRPr/>
            </a:pPr>
            <a:r>
              <a:rPr kumimoji="0" lang="en-AU" sz="1800" i="0" u="none" strike="noStrike" kern="1200" cap="none" spc="0" normalizeH="0" baseline="0" noProof="0" dirty="0">
                <a:ln>
                  <a:noFill/>
                </a:ln>
                <a:solidFill>
                  <a:srgbClr val="FF0000"/>
                </a:solidFill>
                <a:effectLst/>
                <a:highlight>
                  <a:srgbClr val="FFFF00"/>
                </a:highlight>
                <a:uLnTx/>
                <a:uFillTx/>
                <a:latin typeface="Calibri" panose="020F0502020204030204" pitchFamily="34" charset="0"/>
                <a:ea typeface="+mn-ea"/>
                <a:cs typeface="Calibri" panose="020F0502020204030204" pitchFamily="34" charset="0"/>
              </a:rPr>
              <a:t>"The road markings on all lanes could not be seen due to the knee-deep waters at times."</a:t>
            </a:r>
          </a:p>
          <a:p>
            <a:pPr marL="0" marR="0" lvl="0" indent="0" algn="ctr" defTabSz="457200" rtl="0" eaLnBrk="1" fontAlgn="auto" latinLnBrk="0" hangingPunct="1">
              <a:lnSpc>
                <a:spcPct val="100000"/>
              </a:lnSpc>
              <a:spcBef>
                <a:spcPts val="0"/>
              </a:spcBef>
              <a:spcAft>
                <a:spcPts val="2400"/>
              </a:spcAft>
              <a:buClrTx/>
              <a:buSzTx/>
              <a:buFontTx/>
              <a:buNone/>
              <a:tabLst/>
              <a:defRPr/>
            </a:pPr>
            <a:r>
              <a:rPr kumimoji="0" lang="en-AU" sz="1800" i="0" u="none" strike="noStrike" kern="1200" cap="none" spc="0" normalizeH="0" baseline="0" noProof="0" dirty="0">
                <a:ln>
                  <a:noFill/>
                </a:ln>
                <a:solidFill>
                  <a:srgbClr val="FF0000"/>
                </a:solidFill>
                <a:effectLst/>
                <a:highlight>
                  <a:srgbClr val="FFFF00"/>
                </a:highlight>
                <a:uLnTx/>
                <a:uFillTx/>
                <a:latin typeface="Calibri" panose="020F0502020204030204" pitchFamily="34" charset="0"/>
                <a:ea typeface="+mn-ea"/>
                <a:cs typeface="Calibri" panose="020F0502020204030204" pitchFamily="34" charset="0"/>
              </a:rPr>
              <a:t>"Pedestrians had to stand on the benches at the bus stop."</a:t>
            </a:r>
          </a:p>
        </p:txBody>
      </p:sp>
    </p:spTree>
    <p:extLst>
      <p:ext uri="{BB962C8B-B14F-4D97-AF65-F5344CB8AC3E}">
        <p14:creationId xmlns:p14="http://schemas.microsoft.com/office/powerpoint/2010/main" val="53882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DCA18-A63F-CBFC-1F90-5F6467776190}"/>
            </a:ext>
          </a:extLst>
        </p:cNvPr>
        <p:cNvGrpSpPr/>
        <p:nvPr/>
      </p:nvGrpSpPr>
      <p:grpSpPr>
        <a:xfrm>
          <a:off x="0" y="0"/>
          <a:ext cx="0" cy="0"/>
          <a:chOff x="0" y="0"/>
          <a:chExt cx="0" cy="0"/>
        </a:xfrm>
      </p:grpSpPr>
      <p:pic>
        <p:nvPicPr>
          <p:cNvPr id="13" name="Picture 12">
            <a:extLst>
              <a:ext uri="{FF2B5EF4-FFF2-40B4-BE49-F238E27FC236}">
                <a16:creationId xmlns:a16="http://schemas.microsoft.com/office/drawing/2014/main" id="{22F92C0F-A927-F088-1FEC-60D14B0DF9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570" y="3478696"/>
            <a:ext cx="3514523" cy="3125829"/>
          </a:xfrm>
          <a:prstGeom prst="rect">
            <a:avLst/>
          </a:prstGeom>
        </p:spPr>
      </p:pic>
      <p:pic>
        <p:nvPicPr>
          <p:cNvPr id="10" name="Picture 9">
            <a:extLst>
              <a:ext uri="{FF2B5EF4-FFF2-40B4-BE49-F238E27FC236}">
                <a16:creationId xmlns:a16="http://schemas.microsoft.com/office/drawing/2014/main" id="{9D759F9D-9902-6454-B585-8A23B694AD5E}"/>
              </a:ext>
            </a:extLst>
          </p:cNvPr>
          <p:cNvPicPr>
            <a:picLocks noChangeAspect="1"/>
          </p:cNvPicPr>
          <p:nvPr/>
        </p:nvPicPr>
        <p:blipFill>
          <a:blip r:embed="rId3">
            <a:extLst>
              <a:ext uri="{28A0092B-C50C-407E-A947-70E740481C1C}">
                <a14:useLocalDpi xmlns:a14="http://schemas.microsoft.com/office/drawing/2010/main" val="0"/>
              </a:ext>
            </a:extLst>
          </a:blip>
          <a:srcRect t="5485"/>
          <a:stretch>
            <a:fillRect/>
          </a:stretch>
        </p:blipFill>
        <p:spPr>
          <a:xfrm>
            <a:off x="4502234" y="3647662"/>
            <a:ext cx="3515871" cy="2953704"/>
          </a:xfrm>
          <a:prstGeom prst="rect">
            <a:avLst/>
          </a:prstGeom>
        </p:spPr>
      </p:pic>
      <p:pic>
        <p:nvPicPr>
          <p:cNvPr id="7" name="Picture 6">
            <a:extLst>
              <a:ext uri="{FF2B5EF4-FFF2-40B4-BE49-F238E27FC236}">
                <a16:creationId xmlns:a16="http://schemas.microsoft.com/office/drawing/2014/main" id="{DCC52F7D-CD61-00A1-4AD6-EA0E3B9D5129}"/>
              </a:ext>
            </a:extLst>
          </p:cNvPr>
          <p:cNvPicPr>
            <a:picLocks noChangeAspect="1"/>
          </p:cNvPicPr>
          <p:nvPr/>
        </p:nvPicPr>
        <p:blipFill>
          <a:blip r:embed="rId4">
            <a:extLst>
              <a:ext uri="{28A0092B-C50C-407E-A947-70E740481C1C}">
                <a14:useLocalDpi xmlns:a14="http://schemas.microsoft.com/office/drawing/2010/main" val="0"/>
              </a:ext>
            </a:extLst>
          </a:blip>
          <a:srcRect b="8746"/>
          <a:stretch>
            <a:fillRect/>
          </a:stretch>
        </p:blipFill>
        <p:spPr>
          <a:xfrm>
            <a:off x="4515717" y="854116"/>
            <a:ext cx="3482008" cy="2791044"/>
          </a:xfrm>
          <a:prstGeom prst="rect">
            <a:avLst/>
          </a:prstGeom>
        </p:spPr>
      </p:pic>
      <p:pic>
        <p:nvPicPr>
          <p:cNvPr id="5" name="Picture 4">
            <a:extLst>
              <a:ext uri="{FF2B5EF4-FFF2-40B4-BE49-F238E27FC236}">
                <a16:creationId xmlns:a16="http://schemas.microsoft.com/office/drawing/2014/main" id="{51749157-961C-28F6-1E9F-1D64AF0064B5}"/>
              </a:ext>
            </a:extLst>
          </p:cNvPr>
          <p:cNvPicPr>
            <a:picLocks noChangeAspect="1"/>
          </p:cNvPicPr>
          <p:nvPr/>
        </p:nvPicPr>
        <p:blipFill>
          <a:blip r:embed="rId5">
            <a:extLst>
              <a:ext uri="{28A0092B-C50C-407E-A947-70E740481C1C}">
                <a14:useLocalDpi xmlns:a14="http://schemas.microsoft.com/office/drawing/2010/main" val="0"/>
              </a:ext>
            </a:extLst>
          </a:blip>
          <a:srcRect b="8636"/>
          <a:stretch>
            <a:fillRect/>
          </a:stretch>
        </p:blipFill>
        <p:spPr>
          <a:xfrm>
            <a:off x="1125570" y="839292"/>
            <a:ext cx="3514524" cy="2820475"/>
          </a:xfrm>
          <a:prstGeom prst="rect">
            <a:avLst/>
          </a:prstGeom>
        </p:spPr>
      </p:pic>
      <p:sp>
        <p:nvSpPr>
          <p:cNvPr id="3" name="Title 2">
            <a:extLst>
              <a:ext uri="{FF2B5EF4-FFF2-40B4-BE49-F238E27FC236}">
                <a16:creationId xmlns:a16="http://schemas.microsoft.com/office/drawing/2014/main" id="{9A3D4500-4ED5-9895-2151-23E795DC684F}"/>
              </a:ext>
            </a:extLst>
          </p:cNvPr>
          <p:cNvSpPr>
            <a:spLocks noGrp="1"/>
          </p:cNvSpPr>
          <p:nvPr>
            <p:ph type="title"/>
          </p:nvPr>
        </p:nvSpPr>
        <p:spPr>
          <a:xfrm>
            <a:off x="1" y="425886"/>
            <a:ext cx="9144000" cy="469726"/>
          </a:xfrm>
        </p:spPr>
        <p:txBody>
          <a:bodyPr/>
          <a:lstStyle/>
          <a:p>
            <a:pPr algn="ctr"/>
            <a:r>
              <a:rPr kumimoji="0" lang="en-AU" sz="2500" b="1" i="0" u="none" strike="noStrike" kern="1200" cap="none" spc="0" normalizeH="0" baseline="0" noProof="0" dirty="0">
                <a:ln>
                  <a:noFill/>
                </a:ln>
                <a:solidFill>
                  <a:srgbClr val="2461E5"/>
                </a:solidFill>
                <a:effectLst/>
                <a:uLnTx/>
                <a:uFillTx/>
                <a:latin typeface="Calibri" panose="020F0502020204030204" pitchFamily="34" charset="0"/>
                <a:ea typeface="Calibri" panose="020F0502020204030204" pitchFamily="34" charset="0"/>
                <a:cs typeface="Calibri" panose="020F0502020204030204" pitchFamily="34" charset="0"/>
              </a:rPr>
              <a:t>The surge in westerly winds: OSCAT data </a:t>
            </a: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Calibri" panose="020F0502020204030204" pitchFamily="34" charset="0"/>
                <a:cs typeface="Calibri" panose="020F0502020204030204" pitchFamily="34" charset="0"/>
              </a:rPr>
              <a:t>~16-18UTC 13 Oct 2024</a:t>
            </a:r>
            <a:endParaRPr lang="en-AU" dirty="0">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3CDC785B-127B-CA1A-5D9E-289905159B4A}"/>
              </a:ext>
            </a:extLst>
          </p:cNvPr>
          <p:cNvSpPr txBox="1"/>
          <p:nvPr/>
        </p:nvSpPr>
        <p:spPr>
          <a:xfrm>
            <a:off x="0" y="0"/>
            <a:ext cx="2432845"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images courtesy NOAA NESDIS STAR</a:t>
            </a:r>
          </a:p>
        </p:txBody>
      </p:sp>
      <p:sp>
        <p:nvSpPr>
          <p:cNvPr id="6" name="Rectangle 5">
            <a:extLst>
              <a:ext uri="{FF2B5EF4-FFF2-40B4-BE49-F238E27FC236}">
                <a16:creationId xmlns:a16="http://schemas.microsoft.com/office/drawing/2014/main" id="{2C0CF1B8-8D3C-B163-81A3-0B1FF9B88E96}"/>
              </a:ext>
            </a:extLst>
          </p:cNvPr>
          <p:cNvSpPr/>
          <p:nvPr/>
        </p:nvSpPr>
        <p:spPr>
          <a:xfrm>
            <a:off x="1123545" y="987358"/>
            <a:ext cx="6862864" cy="534534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8681007D-31B8-6C82-EB03-E2A17C143855}"/>
              </a:ext>
            </a:extLst>
          </p:cNvPr>
          <p:cNvSpPr txBox="1"/>
          <p:nvPr/>
        </p:nvSpPr>
        <p:spPr>
          <a:xfrm>
            <a:off x="4194609" y="3140979"/>
            <a:ext cx="269626" cy="307777"/>
          </a:xfrm>
          <a:prstGeom prst="rect">
            <a:avLst/>
          </a:prstGeom>
          <a:noFill/>
        </p:spPr>
        <p:txBody>
          <a:bodyPr wrap="none" rtlCol="0">
            <a:spAutoFit/>
          </a:bodyPr>
          <a:lstStyle/>
          <a:p>
            <a:r>
              <a:rPr lang="en-AU" sz="1400" b="1" dirty="0">
                <a:highlight>
                  <a:srgbClr val="FFFF00"/>
                </a:highlight>
                <a:latin typeface="Calibri" panose="020F0502020204030204" pitchFamily="34" charset="0"/>
                <a:ea typeface="Calibri" panose="020F0502020204030204" pitchFamily="34" charset="0"/>
                <a:cs typeface="Calibri" panose="020F0502020204030204" pitchFamily="34" charset="0"/>
              </a:rPr>
              <a:t>S</a:t>
            </a:r>
          </a:p>
        </p:txBody>
      </p:sp>
    </p:spTree>
    <p:extLst>
      <p:ext uri="{BB962C8B-B14F-4D97-AF65-F5344CB8AC3E}">
        <p14:creationId xmlns:p14="http://schemas.microsoft.com/office/powerpoint/2010/main" val="41572808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8792DB7-A482-9704-0522-BA39168DD7A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A0A23434-B593-F203-B4F1-F441C5870385}"/>
              </a:ext>
            </a:extLst>
          </p:cNvPr>
          <p:cNvPicPr>
            <a:picLocks noChangeAspect="1"/>
          </p:cNvPicPr>
          <p:nvPr/>
        </p:nvPicPr>
        <p:blipFill>
          <a:blip r:embed="rId2">
            <a:extLst>
              <a:ext uri="{28A0092B-C50C-407E-A947-70E740481C1C}">
                <a14:useLocalDpi xmlns:a14="http://schemas.microsoft.com/office/drawing/2010/main" val="0"/>
              </a:ext>
            </a:extLst>
          </a:blip>
          <a:srcRect b="6812"/>
          <a:stretch>
            <a:fillRect/>
          </a:stretch>
        </p:blipFill>
        <p:spPr>
          <a:xfrm>
            <a:off x="4532797" y="858333"/>
            <a:ext cx="3481880" cy="2850067"/>
          </a:xfrm>
          <a:prstGeom prst="rect">
            <a:avLst/>
          </a:prstGeom>
        </p:spPr>
      </p:pic>
      <p:pic>
        <p:nvPicPr>
          <p:cNvPr id="5" name="Picture 4">
            <a:extLst>
              <a:ext uri="{FF2B5EF4-FFF2-40B4-BE49-F238E27FC236}">
                <a16:creationId xmlns:a16="http://schemas.microsoft.com/office/drawing/2014/main" id="{37D49076-15CF-161E-9094-71AC3C56A404}"/>
              </a:ext>
            </a:extLst>
          </p:cNvPr>
          <p:cNvPicPr>
            <a:picLocks noChangeAspect="1"/>
          </p:cNvPicPr>
          <p:nvPr/>
        </p:nvPicPr>
        <p:blipFill>
          <a:blip r:embed="rId3">
            <a:extLst>
              <a:ext uri="{28A0092B-C50C-407E-A947-70E740481C1C}">
                <a14:useLocalDpi xmlns:a14="http://schemas.microsoft.com/office/drawing/2010/main" val="0"/>
              </a:ext>
            </a:extLst>
          </a:blip>
          <a:srcRect b="8472"/>
          <a:stretch>
            <a:fillRect/>
          </a:stretch>
        </p:blipFill>
        <p:spPr>
          <a:xfrm>
            <a:off x="1125274" y="843288"/>
            <a:ext cx="3524547" cy="2833592"/>
          </a:xfrm>
          <a:prstGeom prst="rect">
            <a:avLst/>
          </a:prstGeom>
        </p:spPr>
      </p:pic>
      <p:sp>
        <p:nvSpPr>
          <p:cNvPr id="3" name="Title 2">
            <a:extLst>
              <a:ext uri="{FF2B5EF4-FFF2-40B4-BE49-F238E27FC236}">
                <a16:creationId xmlns:a16="http://schemas.microsoft.com/office/drawing/2014/main" id="{04A5CC76-4E81-A6B0-F8DC-F6E7984D2235}"/>
              </a:ext>
            </a:extLst>
          </p:cNvPr>
          <p:cNvSpPr>
            <a:spLocks noGrp="1"/>
          </p:cNvSpPr>
          <p:nvPr>
            <p:ph type="title"/>
          </p:nvPr>
        </p:nvSpPr>
        <p:spPr>
          <a:xfrm>
            <a:off x="1" y="425886"/>
            <a:ext cx="9144000" cy="469726"/>
          </a:xfrm>
        </p:spPr>
        <p:txBody>
          <a:bodyPr/>
          <a:lstStyle/>
          <a:p>
            <a:pPr algn="ctr"/>
            <a:r>
              <a:rPr lang="en-AU" dirty="0">
                <a:latin typeface="Calibri" panose="020F0502020204030204" pitchFamily="34" charset="0"/>
                <a:ea typeface="Calibri" panose="020F0502020204030204" pitchFamily="34" charset="0"/>
                <a:cs typeface="Calibri" panose="020F0502020204030204" pitchFamily="34" charset="0"/>
              </a:rPr>
              <a:t>OSCAT and ASCAT-B and C data </a:t>
            </a:r>
            <a:r>
              <a:rPr lang="en-AU" sz="2000" b="0" dirty="0">
                <a:latin typeface="Calibri" panose="020F0502020204030204" pitchFamily="34" charset="0"/>
                <a:ea typeface="Calibri" panose="020F0502020204030204" pitchFamily="34" charset="0"/>
                <a:cs typeface="Calibri" panose="020F0502020204030204" pitchFamily="34" charset="0"/>
              </a:rPr>
              <a:t>~02-05UTC 14 Oct 2024</a:t>
            </a:r>
          </a:p>
        </p:txBody>
      </p:sp>
      <p:pic>
        <p:nvPicPr>
          <p:cNvPr id="9" name="Picture 8">
            <a:extLst>
              <a:ext uri="{FF2B5EF4-FFF2-40B4-BE49-F238E27FC236}">
                <a16:creationId xmlns:a16="http://schemas.microsoft.com/office/drawing/2014/main" id="{FD55A96F-C933-1E19-68FC-D395D48F14E3}"/>
              </a:ext>
            </a:extLst>
          </p:cNvPr>
          <p:cNvPicPr>
            <a:picLocks noChangeAspect="1"/>
          </p:cNvPicPr>
          <p:nvPr/>
        </p:nvPicPr>
        <p:blipFill>
          <a:blip r:embed="rId4">
            <a:extLst>
              <a:ext uri="{28A0092B-C50C-407E-A947-70E740481C1C}">
                <a14:useLocalDpi xmlns:a14="http://schemas.microsoft.com/office/drawing/2010/main" val="0"/>
              </a:ext>
            </a:extLst>
          </a:blip>
          <a:srcRect t="4787"/>
          <a:stretch>
            <a:fillRect/>
          </a:stretch>
        </p:blipFill>
        <p:spPr>
          <a:xfrm>
            <a:off x="1120707" y="3651294"/>
            <a:ext cx="3508619" cy="2934352"/>
          </a:xfrm>
          <a:prstGeom prst="rect">
            <a:avLst/>
          </a:prstGeom>
        </p:spPr>
      </p:pic>
      <p:pic>
        <p:nvPicPr>
          <p:cNvPr id="11" name="Picture 10">
            <a:extLst>
              <a:ext uri="{FF2B5EF4-FFF2-40B4-BE49-F238E27FC236}">
                <a16:creationId xmlns:a16="http://schemas.microsoft.com/office/drawing/2014/main" id="{3C751F77-5942-AA94-7C52-D9200DF8E8AB}"/>
              </a:ext>
            </a:extLst>
          </p:cNvPr>
          <p:cNvPicPr>
            <a:picLocks noChangeAspect="1"/>
          </p:cNvPicPr>
          <p:nvPr/>
        </p:nvPicPr>
        <p:blipFill>
          <a:blip r:embed="rId5">
            <a:extLst>
              <a:ext uri="{28A0092B-C50C-407E-A947-70E740481C1C}">
                <a14:useLocalDpi xmlns:a14="http://schemas.microsoft.com/office/drawing/2010/main" val="0"/>
              </a:ext>
            </a:extLst>
          </a:blip>
          <a:srcRect t="5202"/>
          <a:stretch>
            <a:fillRect/>
          </a:stretch>
        </p:blipFill>
        <p:spPr>
          <a:xfrm>
            <a:off x="4503906" y="3663473"/>
            <a:ext cx="3514425" cy="2926384"/>
          </a:xfrm>
          <a:prstGeom prst="rect">
            <a:avLst/>
          </a:prstGeom>
        </p:spPr>
      </p:pic>
      <p:sp>
        <p:nvSpPr>
          <p:cNvPr id="6" name="TextBox 5">
            <a:extLst>
              <a:ext uri="{FF2B5EF4-FFF2-40B4-BE49-F238E27FC236}">
                <a16:creationId xmlns:a16="http://schemas.microsoft.com/office/drawing/2014/main" id="{01DF6CA7-AC57-D17F-ABDD-C0813632D0B8}"/>
              </a:ext>
            </a:extLst>
          </p:cNvPr>
          <p:cNvSpPr txBox="1"/>
          <p:nvPr/>
        </p:nvSpPr>
        <p:spPr>
          <a:xfrm>
            <a:off x="4850574" y="2452330"/>
            <a:ext cx="193933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FF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Around 04UTC 14</a:t>
            </a:r>
            <a:r>
              <a:rPr kumimoji="0" lang="en-AU" sz="1800" b="1" i="0" u="none" strike="noStrike" kern="1200" cap="none" spc="0" normalizeH="0" baseline="30000" noProof="0" dirty="0">
                <a:ln>
                  <a:noFill/>
                </a:ln>
                <a:solidFill>
                  <a:srgbClr val="FF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th</a:t>
            </a:r>
            <a:r>
              <a:rPr kumimoji="0" lang="en-AU" sz="1800" b="1" i="0" u="none" strike="noStrike" kern="1200" cap="none" spc="0" normalizeH="0" baseline="0" noProof="0" dirty="0">
                <a:ln>
                  <a:noFill/>
                </a:ln>
                <a:solidFill>
                  <a:srgbClr val="FF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 October</a:t>
            </a:r>
          </a:p>
        </p:txBody>
      </p:sp>
      <p:pic>
        <p:nvPicPr>
          <p:cNvPr id="8" name="Picture 7">
            <a:extLst>
              <a:ext uri="{FF2B5EF4-FFF2-40B4-BE49-F238E27FC236}">
                <a16:creationId xmlns:a16="http://schemas.microsoft.com/office/drawing/2014/main" id="{BC3EEAD6-40EC-9D0E-EBF5-1D1FD6965236}"/>
              </a:ext>
            </a:extLst>
          </p:cNvPr>
          <p:cNvPicPr>
            <a:picLocks noChangeAspect="1"/>
          </p:cNvPicPr>
          <p:nvPr/>
        </p:nvPicPr>
        <p:blipFill>
          <a:blip r:embed="rId6">
            <a:extLst>
              <a:ext uri="{28A0092B-C50C-407E-A947-70E740481C1C}">
                <a14:useLocalDpi xmlns:a14="http://schemas.microsoft.com/office/drawing/2010/main" val="0"/>
              </a:ext>
            </a:extLst>
          </a:blip>
          <a:srcRect l="17633" t="5157" r="66907" b="52655"/>
          <a:stretch>
            <a:fillRect/>
          </a:stretch>
        </p:blipFill>
        <p:spPr>
          <a:xfrm>
            <a:off x="2302004" y="3667124"/>
            <a:ext cx="1107945" cy="2664562"/>
          </a:xfrm>
          <a:prstGeom prst="rect">
            <a:avLst/>
          </a:prstGeom>
          <a:ln>
            <a:solidFill>
              <a:srgbClr val="FF0000"/>
            </a:solidFill>
          </a:ln>
        </p:spPr>
      </p:pic>
      <p:pic>
        <p:nvPicPr>
          <p:cNvPr id="10" name="Picture 9">
            <a:extLst>
              <a:ext uri="{FF2B5EF4-FFF2-40B4-BE49-F238E27FC236}">
                <a16:creationId xmlns:a16="http://schemas.microsoft.com/office/drawing/2014/main" id="{D80FE3AC-4592-4CFE-A8AE-C7C6CCDD11D8}"/>
              </a:ext>
            </a:extLst>
          </p:cNvPr>
          <p:cNvPicPr>
            <a:picLocks noChangeAspect="1"/>
          </p:cNvPicPr>
          <p:nvPr/>
        </p:nvPicPr>
        <p:blipFill>
          <a:blip r:embed="rId7">
            <a:extLst>
              <a:ext uri="{28A0092B-C50C-407E-A947-70E740481C1C}">
                <a14:useLocalDpi xmlns:a14="http://schemas.microsoft.com/office/drawing/2010/main" val="0"/>
              </a:ext>
            </a:extLst>
          </a:blip>
          <a:srcRect l="27957" t="48557" r="54607" b="20116"/>
          <a:stretch>
            <a:fillRect/>
          </a:stretch>
        </p:blipFill>
        <p:spPr>
          <a:xfrm>
            <a:off x="3038475" y="988895"/>
            <a:ext cx="1268605" cy="2002134"/>
          </a:xfrm>
          <a:prstGeom prst="rect">
            <a:avLst/>
          </a:prstGeom>
          <a:ln>
            <a:solidFill>
              <a:srgbClr val="FF0000"/>
            </a:solidFill>
          </a:ln>
        </p:spPr>
      </p:pic>
      <p:sp>
        <p:nvSpPr>
          <p:cNvPr id="4" name="TextBox 3">
            <a:extLst>
              <a:ext uri="{FF2B5EF4-FFF2-40B4-BE49-F238E27FC236}">
                <a16:creationId xmlns:a16="http://schemas.microsoft.com/office/drawing/2014/main" id="{31202A51-19F0-C706-B660-FB1D5B1FE3E8}"/>
              </a:ext>
            </a:extLst>
          </p:cNvPr>
          <p:cNvSpPr txBox="1"/>
          <p:nvPr/>
        </p:nvSpPr>
        <p:spPr>
          <a:xfrm>
            <a:off x="4027315" y="1823267"/>
            <a:ext cx="1939332"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dirty="0">
                <a:ln>
                  <a:noFill/>
                </a:ln>
                <a:solidFill>
                  <a:srgbClr val="FF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Surge in surface westerlies </a:t>
            </a:r>
          </a:p>
        </p:txBody>
      </p:sp>
      <p:sp>
        <p:nvSpPr>
          <p:cNvPr id="12" name="TextBox 11">
            <a:extLst>
              <a:ext uri="{FF2B5EF4-FFF2-40B4-BE49-F238E27FC236}">
                <a16:creationId xmlns:a16="http://schemas.microsoft.com/office/drawing/2014/main" id="{994D4049-678A-0C7B-0661-B63C1555F080}"/>
              </a:ext>
            </a:extLst>
          </p:cNvPr>
          <p:cNvSpPr txBox="1"/>
          <p:nvPr/>
        </p:nvSpPr>
        <p:spPr>
          <a:xfrm>
            <a:off x="0" y="0"/>
            <a:ext cx="2432845"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images courtesy NOAA NESDIS STAR</a:t>
            </a:r>
          </a:p>
        </p:txBody>
      </p:sp>
      <p:sp>
        <p:nvSpPr>
          <p:cNvPr id="14" name="Rectangle 13">
            <a:extLst>
              <a:ext uri="{FF2B5EF4-FFF2-40B4-BE49-F238E27FC236}">
                <a16:creationId xmlns:a16="http://schemas.microsoft.com/office/drawing/2014/main" id="{30235F7F-C541-FD52-0157-FE0A95220DA4}"/>
              </a:ext>
            </a:extLst>
          </p:cNvPr>
          <p:cNvSpPr/>
          <p:nvPr/>
        </p:nvSpPr>
        <p:spPr>
          <a:xfrm>
            <a:off x="1123545" y="987358"/>
            <a:ext cx="6862864" cy="534534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Oval 1">
            <a:extLst>
              <a:ext uri="{FF2B5EF4-FFF2-40B4-BE49-F238E27FC236}">
                <a16:creationId xmlns:a16="http://schemas.microsoft.com/office/drawing/2014/main" id="{CBCFDE36-7316-193E-5E05-1A4DBB80F832}"/>
              </a:ext>
            </a:extLst>
          </p:cNvPr>
          <p:cNvSpPr/>
          <p:nvPr/>
        </p:nvSpPr>
        <p:spPr>
          <a:xfrm rot="19602499">
            <a:off x="4121276" y="2747641"/>
            <a:ext cx="946184" cy="462456"/>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0C99E52A-0FC0-0795-C235-446FCF4D9453}"/>
              </a:ext>
            </a:extLst>
          </p:cNvPr>
          <p:cNvSpPr txBox="1"/>
          <p:nvPr/>
        </p:nvSpPr>
        <p:spPr>
          <a:xfrm>
            <a:off x="4194609" y="3140979"/>
            <a:ext cx="269626" cy="307777"/>
          </a:xfrm>
          <a:prstGeom prst="rect">
            <a:avLst/>
          </a:prstGeom>
          <a:noFill/>
        </p:spPr>
        <p:txBody>
          <a:bodyPr wrap="none" rtlCol="0">
            <a:spAutoFit/>
          </a:bodyPr>
          <a:lstStyle/>
          <a:p>
            <a:r>
              <a:rPr lang="en-AU" sz="1400" b="1" dirty="0">
                <a:highlight>
                  <a:srgbClr val="FFFF00"/>
                </a:highlight>
                <a:latin typeface="Calibri" panose="020F0502020204030204" pitchFamily="34" charset="0"/>
                <a:ea typeface="Calibri" panose="020F0502020204030204" pitchFamily="34" charset="0"/>
                <a:cs typeface="Calibri" panose="020F0502020204030204" pitchFamily="34" charset="0"/>
              </a:rPr>
              <a:t>S</a:t>
            </a:r>
          </a:p>
        </p:txBody>
      </p:sp>
    </p:spTree>
    <p:extLst>
      <p:ext uri="{BB962C8B-B14F-4D97-AF65-F5344CB8AC3E}">
        <p14:creationId xmlns:p14="http://schemas.microsoft.com/office/powerpoint/2010/main" val="5225562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E861B81-A8AB-A233-AE3A-76B8F04693D0}"/>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5DC7324D-C698-A1C1-D9FD-C97A4B12E25F}"/>
              </a:ext>
            </a:extLst>
          </p:cNvPr>
          <p:cNvPicPr>
            <a:picLocks noChangeAspect="1"/>
          </p:cNvPicPr>
          <p:nvPr/>
        </p:nvPicPr>
        <p:blipFill>
          <a:blip r:embed="rId2"/>
          <a:stretch>
            <a:fillRect/>
          </a:stretch>
        </p:blipFill>
        <p:spPr>
          <a:xfrm>
            <a:off x="6825486" y="1690951"/>
            <a:ext cx="2207981" cy="3622218"/>
          </a:xfrm>
          <a:prstGeom prst="rect">
            <a:avLst/>
          </a:prstGeom>
        </p:spPr>
      </p:pic>
      <p:pic>
        <p:nvPicPr>
          <p:cNvPr id="7" name="Picture 6">
            <a:extLst>
              <a:ext uri="{FF2B5EF4-FFF2-40B4-BE49-F238E27FC236}">
                <a16:creationId xmlns:a16="http://schemas.microsoft.com/office/drawing/2014/main" id="{A7F76C51-5304-B93E-66BF-4F676C127DAE}"/>
              </a:ext>
            </a:extLst>
          </p:cNvPr>
          <p:cNvPicPr>
            <a:picLocks noChangeAspect="1"/>
          </p:cNvPicPr>
          <p:nvPr/>
        </p:nvPicPr>
        <p:blipFill>
          <a:blip r:embed="rId3"/>
          <a:stretch>
            <a:fillRect/>
          </a:stretch>
        </p:blipFill>
        <p:spPr>
          <a:xfrm>
            <a:off x="4600213" y="1686356"/>
            <a:ext cx="2209813" cy="3611650"/>
          </a:xfrm>
          <a:prstGeom prst="rect">
            <a:avLst/>
          </a:prstGeom>
        </p:spPr>
      </p:pic>
      <p:pic>
        <p:nvPicPr>
          <p:cNvPr id="5" name="Picture 4">
            <a:extLst>
              <a:ext uri="{FF2B5EF4-FFF2-40B4-BE49-F238E27FC236}">
                <a16:creationId xmlns:a16="http://schemas.microsoft.com/office/drawing/2014/main" id="{AFCD282B-1BD9-8FF6-6274-2B57A463D15C}"/>
              </a:ext>
            </a:extLst>
          </p:cNvPr>
          <p:cNvPicPr>
            <a:picLocks noChangeAspect="1"/>
          </p:cNvPicPr>
          <p:nvPr/>
        </p:nvPicPr>
        <p:blipFill>
          <a:blip r:embed="rId4"/>
          <a:stretch>
            <a:fillRect/>
          </a:stretch>
        </p:blipFill>
        <p:spPr>
          <a:xfrm>
            <a:off x="2359878" y="1672571"/>
            <a:ext cx="2225988" cy="3621264"/>
          </a:xfrm>
          <a:prstGeom prst="rect">
            <a:avLst/>
          </a:prstGeom>
        </p:spPr>
      </p:pic>
      <p:sp>
        <p:nvSpPr>
          <p:cNvPr id="3" name="Title 2">
            <a:extLst>
              <a:ext uri="{FF2B5EF4-FFF2-40B4-BE49-F238E27FC236}">
                <a16:creationId xmlns:a16="http://schemas.microsoft.com/office/drawing/2014/main" id="{AA961A33-BD96-D615-5CB3-4F50079B6777}"/>
              </a:ext>
            </a:extLst>
          </p:cNvPr>
          <p:cNvSpPr>
            <a:spLocks noGrp="1"/>
          </p:cNvSpPr>
          <p:nvPr>
            <p:ph type="title"/>
          </p:nvPr>
        </p:nvSpPr>
        <p:spPr>
          <a:xfrm>
            <a:off x="1" y="425886"/>
            <a:ext cx="9144000" cy="755214"/>
          </a:xfrm>
        </p:spPr>
        <p:txBody>
          <a:bodyPr/>
          <a:lstStyle/>
          <a:p>
            <a:pPr algn="ctr"/>
            <a:r>
              <a:rPr lang="en-AU" dirty="0">
                <a:latin typeface="Calibri" panose="020F0502020204030204" pitchFamily="34" charset="0"/>
                <a:ea typeface="Calibri" panose="020F0502020204030204" pitchFamily="34" charset="0"/>
                <a:cs typeface="Calibri" panose="020F0502020204030204" pitchFamily="34" charset="0"/>
              </a:rPr>
              <a:t>GFS NWP 850hPa wind direction and speed.</a:t>
            </a:r>
            <a:br>
              <a:rPr lang="en-AU" dirty="0">
                <a:latin typeface="Calibri" panose="020F0502020204030204" pitchFamily="34" charset="0"/>
                <a:ea typeface="Calibri" panose="020F0502020204030204" pitchFamily="34" charset="0"/>
                <a:cs typeface="Calibri" panose="020F0502020204030204" pitchFamily="34" charset="0"/>
              </a:rPr>
            </a:br>
            <a:r>
              <a:rPr lang="en-AU" sz="2000" b="0" dirty="0">
                <a:latin typeface="Calibri" panose="020F0502020204030204" pitchFamily="34" charset="0"/>
                <a:ea typeface="Calibri" panose="020F0502020204030204" pitchFamily="34" charset="0"/>
                <a:cs typeface="Calibri" panose="020F0502020204030204" pitchFamily="34" charset="0"/>
              </a:rPr>
              <a:t>21UTC 13</a:t>
            </a:r>
            <a:r>
              <a:rPr lang="en-AU" sz="2000" b="0" baseline="30000" dirty="0">
                <a:latin typeface="Calibri" panose="020F0502020204030204" pitchFamily="34" charset="0"/>
                <a:ea typeface="Calibri" panose="020F0502020204030204" pitchFamily="34" charset="0"/>
                <a:cs typeface="Calibri" panose="020F0502020204030204" pitchFamily="34" charset="0"/>
              </a:rPr>
              <a:t>th</a:t>
            </a:r>
            <a:r>
              <a:rPr lang="en-AU" sz="2000" b="0" dirty="0">
                <a:latin typeface="Calibri" panose="020F0502020204030204" pitchFamily="34" charset="0"/>
                <a:ea typeface="Calibri" panose="020F0502020204030204" pitchFamily="34" charset="0"/>
                <a:cs typeface="Calibri" panose="020F0502020204030204" pitchFamily="34" charset="0"/>
              </a:rPr>
              <a:t> October to 06UTC 14</a:t>
            </a:r>
            <a:r>
              <a:rPr lang="en-AU" sz="2000" b="0" baseline="30000" dirty="0">
                <a:latin typeface="Calibri" panose="020F0502020204030204" pitchFamily="34" charset="0"/>
                <a:ea typeface="Calibri" panose="020F0502020204030204" pitchFamily="34" charset="0"/>
                <a:cs typeface="Calibri" panose="020F0502020204030204" pitchFamily="34" charset="0"/>
              </a:rPr>
              <a:t>th</a:t>
            </a:r>
            <a:r>
              <a:rPr lang="en-AU" sz="2000" b="0" dirty="0">
                <a:latin typeface="Calibri" panose="020F0502020204030204" pitchFamily="34" charset="0"/>
                <a:ea typeface="Calibri" panose="020F0502020204030204" pitchFamily="34" charset="0"/>
                <a:cs typeface="Calibri" panose="020F0502020204030204" pitchFamily="34" charset="0"/>
              </a:rPr>
              <a:t> October 2024</a:t>
            </a:r>
            <a:br>
              <a:rPr lang="en-AU" sz="2000" b="0" dirty="0">
                <a:latin typeface="Calibri" panose="020F0502020204030204" pitchFamily="34" charset="0"/>
                <a:ea typeface="Calibri" panose="020F0502020204030204" pitchFamily="34" charset="0"/>
                <a:cs typeface="Calibri" panose="020F0502020204030204" pitchFamily="34" charset="0"/>
              </a:rPr>
            </a:br>
            <a:endParaRPr lang="en-AU" sz="2000" b="0" dirty="0">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CDBB9144-3F58-DC3E-8761-F0C077AC1372}"/>
              </a:ext>
            </a:extLst>
          </p:cNvPr>
          <p:cNvPicPr>
            <a:picLocks noChangeAspect="1"/>
          </p:cNvPicPr>
          <p:nvPr/>
        </p:nvPicPr>
        <p:blipFill>
          <a:blip r:embed="rId5"/>
          <a:stretch>
            <a:fillRect/>
          </a:stretch>
        </p:blipFill>
        <p:spPr>
          <a:xfrm>
            <a:off x="133002" y="1682575"/>
            <a:ext cx="2220217" cy="3615433"/>
          </a:xfrm>
          <a:prstGeom prst="rect">
            <a:avLst/>
          </a:prstGeom>
        </p:spPr>
      </p:pic>
      <p:sp>
        <p:nvSpPr>
          <p:cNvPr id="8" name="TextBox 7">
            <a:extLst>
              <a:ext uri="{FF2B5EF4-FFF2-40B4-BE49-F238E27FC236}">
                <a16:creationId xmlns:a16="http://schemas.microsoft.com/office/drawing/2014/main" id="{139877F0-7CFB-2908-8E79-335E6EDE7EBA}"/>
              </a:ext>
            </a:extLst>
          </p:cNvPr>
          <p:cNvSpPr txBox="1"/>
          <p:nvPr/>
        </p:nvSpPr>
        <p:spPr>
          <a:xfrm>
            <a:off x="1605222" y="1392924"/>
            <a:ext cx="5941089"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images courtesy Cameon Beccario Nullschool Technologies Inc. https://earth.nullschool.net/</a:t>
            </a:r>
            <a:endParaRPr kumimoji="0" lang="en-AU" sz="12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820D1382-FBA9-DBA6-CD74-7EEECD3C8DC3}"/>
              </a:ext>
            </a:extLst>
          </p:cNvPr>
          <p:cNvSpPr txBox="1"/>
          <p:nvPr/>
        </p:nvSpPr>
        <p:spPr>
          <a:xfrm>
            <a:off x="0" y="5104562"/>
            <a:ext cx="9144000" cy="1200329"/>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21UTC 13</a:t>
            </a:r>
            <a:r>
              <a:rPr kumimoji="0" lang="en-AU" sz="1800" b="0" i="0" u="none" strike="noStrike" kern="120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a:t>
            </a:r>
            <a:r>
              <a:rPr kumimoji="0" lang="en-AU"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October       00UTC 14</a:t>
            </a:r>
            <a:r>
              <a:rPr kumimoji="0" lang="en-AU" sz="1800" b="0" i="0" u="none" strike="noStrike" kern="120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a:t>
            </a:r>
            <a:r>
              <a:rPr kumimoji="0" lang="en-AU"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October         03UTC 14</a:t>
            </a:r>
            <a:r>
              <a:rPr kumimoji="0" lang="en-AU" sz="1800" b="0" i="0" u="none" strike="noStrike" kern="120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a:t>
            </a:r>
            <a:r>
              <a:rPr kumimoji="0" lang="en-AU"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October       06UTC 14</a:t>
            </a:r>
            <a:r>
              <a:rPr kumimoji="0" lang="en-AU" sz="1800" b="0" i="0" u="none" strike="noStrike" kern="1200" cap="none" spc="0" normalizeH="0" baseline="3000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th</a:t>
            </a:r>
            <a:r>
              <a:rPr kumimoji="0" lang="en-AU"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October</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Location of Singapore as "S"</a:t>
            </a:r>
          </a:p>
          <a:p>
            <a:pPr marL="0" marR="0" lvl="0" indent="0" algn="ctr" defTabSz="457200" rtl="0" eaLnBrk="1" fontAlgn="auto" latinLnBrk="0" hangingPunct="1">
              <a:lnSpc>
                <a:spcPct val="100000"/>
              </a:lnSpc>
              <a:spcBef>
                <a:spcPts val="0"/>
              </a:spcBef>
              <a:spcAft>
                <a:spcPts val="0"/>
              </a:spcAft>
              <a:buClrTx/>
              <a:buSzTx/>
              <a:buFontTx/>
              <a:buNone/>
              <a:tabLst/>
              <a:defRPr/>
            </a:pPr>
            <a:r>
              <a:rPr lang="en-AU" dirty="0">
                <a:solidFill>
                  <a:srgbClr val="000000"/>
                </a:solidFill>
                <a:latin typeface="Calibri" panose="020F0502020204030204" pitchFamily="34" charset="0"/>
                <a:ea typeface="Calibri" panose="020F0502020204030204" pitchFamily="34" charset="0"/>
                <a:cs typeface="Calibri" panose="020F0502020204030204" pitchFamily="34" charset="0"/>
              </a:rPr>
              <a:t>Progression of 850hPa westerly winds in red ellipse</a:t>
            </a:r>
            <a:endParaRPr kumimoji="0" lang="en-AU"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6A0CFD29-CFD6-47A5-E305-0466E8D39629}"/>
              </a:ext>
            </a:extLst>
          </p:cNvPr>
          <p:cNvSpPr txBox="1"/>
          <p:nvPr/>
        </p:nvSpPr>
        <p:spPr>
          <a:xfrm>
            <a:off x="1085221" y="2542233"/>
            <a:ext cx="36174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a:t>
            </a:r>
          </a:p>
        </p:txBody>
      </p:sp>
      <p:sp>
        <p:nvSpPr>
          <p:cNvPr id="13" name="TextBox 12">
            <a:extLst>
              <a:ext uri="{FF2B5EF4-FFF2-40B4-BE49-F238E27FC236}">
                <a16:creationId xmlns:a16="http://schemas.microsoft.com/office/drawing/2014/main" id="{B1B8A310-D5B7-FA0E-E71C-E14B3AD22BCD}"/>
              </a:ext>
            </a:extLst>
          </p:cNvPr>
          <p:cNvSpPr txBox="1"/>
          <p:nvPr/>
        </p:nvSpPr>
        <p:spPr>
          <a:xfrm>
            <a:off x="3317630" y="2533860"/>
            <a:ext cx="36174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a:t>
            </a:r>
          </a:p>
        </p:txBody>
      </p:sp>
      <p:sp>
        <p:nvSpPr>
          <p:cNvPr id="14" name="TextBox 13">
            <a:extLst>
              <a:ext uri="{FF2B5EF4-FFF2-40B4-BE49-F238E27FC236}">
                <a16:creationId xmlns:a16="http://schemas.microsoft.com/office/drawing/2014/main" id="{5DA3891B-D71B-4CFB-CEDE-18FB61CD9966}"/>
              </a:ext>
            </a:extLst>
          </p:cNvPr>
          <p:cNvSpPr txBox="1"/>
          <p:nvPr/>
        </p:nvSpPr>
        <p:spPr>
          <a:xfrm>
            <a:off x="5568461" y="2543908"/>
            <a:ext cx="36174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a:t>
            </a:r>
          </a:p>
        </p:txBody>
      </p:sp>
      <p:sp>
        <p:nvSpPr>
          <p:cNvPr id="15" name="TextBox 14">
            <a:extLst>
              <a:ext uri="{FF2B5EF4-FFF2-40B4-BE49-F238E27FC236}">
                <a16:creationId xmlns:a16="http://schemas.microsoft.com/office/drawing/2014/main" id="{8ED6BC6B-2265-0D52-B40A-A61006BE2D7B}"/>
              </a:ext>
            </a:extLst>
          </p:cNvPr>
          <p:cNvSpPr txBox="1"/>
          <p:nvPr/>
        </p:nvSpPr>
        <p:spPr>
          <a:xfrm>
            <a:off x="7759001" y="2553956"/>
            <a:ext cx="361741" cy="30777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FFFFFF"/>
                </a:solidFill>
                <a:effectLst/>
                <a:uLnTx/>
                <a:uFillTx/>
                <a:latin typeface="Calibri" panose="020F0502020204030204" pitchFamily="34" charset="0"/>
                <a:ea typeface="Calibri" panose="020F0502020204030204" pitchFamily="34" charset="0"/>
                <a:cs typeface="Calibri" panose="020F0502020204030204" pitchFamily="34" charset="0"/>
              </a:rPr>
              <a:t>S</a:t>
            </a:r>
          </a:p>
        </p:txBody>
      </p:sp>
      <p:sp>
        <p:nvSpPr>
          <p:cNvPr id="4" name="Oval 3">
            <a:extLst>
              <a:ext uri="{FF2B5EF4-FFF2-40B4-BE49-F238E27FC236}">
                <a16:creationId xmlns:a16="http://schemas.microsoft.com/office/drawing/2014/main" id="{C8F5E498-5E74-EBB5-0D8C-BBB15777E96D}"/>
              </a:ext>
            </a:extLst>
          </p:cNvPr>
          <p:cNvSpPr/>
          <p:nvPr/>
        </p:nvSpPr>
        <p:spPr>
          <a:xfrm rot="20706364">
            <a:off x="564205" y="2519464"/>
            <a:ext cx="612842" cy="30155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Oval 5">
            <a:extLst>
              <a:ext uri="{FF2B5EF4-FFF2-40B4-BE49-F238E27FC236}">
                <a16:creationId xmlns:a16="http://schemas.microsoft.com/office/drawing/2014/main" id="{B8143E18-161B-97E4-D774-BA7B481F25A3}"/>
              </a:ext>
            </a:extLst>
          </p:cNvPr>
          <p:cNvSpPr/>
          <p:nvPr/>
        </p:nvSpPr>
        <p:spPr>
          <a:xfrm rot="20258846">
            <a:off x="2776734" y="2561318"/>
            <a:ext cx="756412" cy="216518"/>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Oval 11">
            <a:extLst>
              <a:ext uri="{FF2B5EF4-FFF2-40B4-BE49-F238E27FC236}">
                <a16:creationId xmlns:a16="http://schemas.microsoft.com/office/drawing/2014/main" id="{3279F154-4E32-88D5-5856-B36C150BB680}"/>
              </a:ext>
            </a:extLst>
          </p:cNvPr>
          <p:cNvSpPr/>
          <p:nvPr/>
        </p:nvSpPr>
        <p:spPr>
          <a:xfrm rot="20706364">
            <a:off x="4963078" y="2440462"/>
            <a:ext cx="1057840" cy="248906"/>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 name="Oval 15">
            <a:extLst>
              <a:ext uri="{FF2B5EF4-FFF2-40B4-BE49-F238E27FC236}">
                <a16:creationId xmlns:a16="http://schemas.microsoft.com/office/drawing/2014/main" id="{7B1AEC7E-BDA6-D87F-D666-EA8182A58946}"/>
              </a:ext>
            </a:extLst>
          </p:cNvPr>
          <p:cNvSpPr/>
          <p:nvPr/>
        </p:nvSpPr>
        <p:spPr>
          <a:xfrm rot="20706364">
            <a:off x="7458672" y="2380964"/>
            <a:ext cx="837919" cy="26150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5528300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740FA9-3287-0354-C3B4-1BA1297CDE42}"/>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CD08CFFF-4CA7-E2AD-0284-D632ED86C2C0}"/>
              </a:ext>
            </a:extLst>
          </p:cNvPr>
          <p:cNvSpPr>
            <a:spLocks noGrp="1"/>
          </p:cNvSpPr>
          <p:nvPr>
            <p:ph type="title"/>
          </p:nvPr>
        </p:nvSpPr>
        <p:spPr>
          <a:xfrm>
            <a:off x="543936" y="416159"/>
            <a:ext cx="6676813" cy="469726"/>
          </a:xfrm>
        </p:spPr>
        <p:txBody>
          <a:bodyPr/>
          <a:lstStyle/>
          <a:p>
            <a:r>
              <a:rPr lang="en-AU" sz="2400" b="0" dirty="0">
                <a:solidFill>
                  <a:schemeClr val="tx1"/>
                </a:solidFill>
              </a:rPr>
              <a:t>ii. Observations – Satellite imageries</a:t>
            </a:r>
          </a:p>
        </p:txBody>
      </p:sp>
      <p:sp>
        <p:nvSpPr>
          <p:cNvPr id="5" name="Title 2">
            <a:extLst>
              <a:ext uri="{FF2B5EF4-FFF2-40B4-BE49-F238E27FC236}">
                <a16:creationId xmlns:a16="http://schemas.microsoft.com/office/drawing/2014/main" id="{C2EFBB10-3EFC-F83B-5429-4FCC37D40A51}"/>
              </a:ext>
            </a:extLst>
          </p:cNvPr>
          <p:cNvSpPr txBox="1">
            <a:spLocks/>
          </p:cNvSpPr>
          <p:nvPr/>
        </p:nvSpPr>
        <p:spPr>
          <a:xfrm>
            <a:off x="0" y="43709"/>
            <a:ext cx="3192295" cy="469726"/>
          </a:xfrm>
          <a:prstGeom prst="rect">
            <a:avLst/>
          </a:prstGeom>
        </p:spPr>
        <p:txBody>
          <a:bodyPr/>
          <a:lstStyle>
            <a:lvl1pPr algn="l" rtl="0" eaLnBrk="0" fontAlgn="base" hangingPunct="0">
              <a:lnSpc>
                <a:spcPct val="90000"/>
              </a:lnSpc>
              <a:spcBef>
                <a:spcPct val="0"/>
              </a:spcBef>
              <a:spcAft>
                <a:spcPct val="0"/>
              </a:spcAft>
              <a:defRPr sz="2500" b="1" i="0" kern="1200">
                <a:solidFill>
                  <a:schemeClr val="accent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9pPr>
          </a:lstStyle>
          <a:p>
            <a:pPr defTabSz="914400"/>
            <a:r>
              <a:rPr lang="en-AU" sz="2400" dirty="0"/>
              <a:t>2. What happened?</a:t>
            </a:r>
          </a:p>
        </p:txBody>
      </p:sp>
      <p:sp>
        <p:nvSpPr>
          <p:cNvPr id="2" name="TextBox 1">
            <a:extLst>
              <a:ext uri="{FF2B5EF4-FFF2-40B4-BE49-F238E27FC236}">
                <a16:creationId xmlns:a16="http://schemas.microsoft.com/office/drawing/2014/main" id="{12B62206-A5B6-F847-8724-C6DF53A778C7}"/>
              </a:ext>
            </a:extLst>
          </p:cNvPr>
          <p:cNvSpPr txBox="1"/>
          <p:nvPr/>
        </p:nvSpPr>
        <p:spPr>
          <a:xfrm>
            <a:off x="1504950" y="6303341"/>
            <a:ext cx="6429375" cy="276999"/>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animation courtesy JMA / Bureau of Meteorology. Lighting data courtesy Weatherzone</a:t>
            </a:r>
          </a:p>
        </p:txBody>
      </p:sp>
      <p:grpSp>
        <p:nvGrpSpPr>
          <p:cNvPr id="3" name="Group 2">
            <a:extLst>
              <a:ext uri="{FF2B5EF4-FFF2-40B4-BE49-F238E27FC236}">
                <a16:creationId xmlns:a16="http://schemas.microsoft.com/office/drawing/2014/main" id="{A5695F1F-507A-73D0-CCDA-E0CFDA12BD5B}"/>
              </a:ext>
            </a:extLst>
          </p:cNvPr>
          <p:cNvGrpSpPr/>
          <p:nvPr/>
        </p:nvGrpSpPr>
        <p:grpSpPr>
          <a:xfrm>
            <a:off x="1771650" y="1490841"/>
            <a:ext cx="5276850" cy="4689789"/>
            <a:chOff x="1800225" y="1248201"/>
            <a:chExt cx="5591175" cy="5257373"/>
          </a:xfrm>
        </p:grpSpPr>
        <p:pic>
          <p:nvPicPr>
            <p:cNvPr id="6" name="Picture 5" descr="A screenshot of a map&#10;&#10;Description automatically generated">
              <a:extLst>
                <a:ext uri="{FF2B5EF4-FFF2-40B4-BE49-F238E27FC236}">
                  <a16:creationId xmlns:a16="http://schemas.microsoft.com/office/drawing/2014/main" id="{698E8E90-9836-22CF-4601-B1F049A95E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0225" y="1248201"/>
              <a:ext cx="5591175" cy="5257373"/>
            </a:xfrm>
            <a:prstGeom prst="rect">
              <a:avLst/>
            </a:prstGeom>
          </p:spPr>
        </p:pic>
        <p:sp>
          <p:nvSpPr>
            <p:cNvPr id="7" name="Oval 6">
              <a:extLst>
                <a:ext uri="{FF2B5EF4-FFF2-40B4-BE49-F238E27FC236}">
                  <a16:creationId xmlns:a16="http://schemas.microsoft.com/office/drawing/2014/main" id="{FB2D2DBA-EDA6-5A22-0411-930EC6C0366A}"/>
                </a:ext>
              </a:extLst>
            </p:cNvPr>
            <p:cNvSpPr/>
            <p:nvPr/>
          </p:nvSpPr>
          <p:spPr>
            <a:xfrm>
              <a:off x="4124325" y="3324225"/>
              <a:ext cx="900000" cy="900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9" name="TextBox 8">
            <a:extLst>
              <a:ext uri="{FF2B5EF4-FFF2-40B4-BE49-F238E27FC236}">
                <a16:creationId xmlns:a16="http://schemas.microsoft.com/office/drawing/2014/main" id="{05D9516E-37B6-0968-291C-D2C83E575DD9}"/>
              </a:ext>
            </a:extLst>
          </p:cNvPr>
          <p:cNvSpPr txBox="1"/>
          <p:nvPr/>
        </p:nvSpPr>
        <p:spPr>
          <a:xfrm>
            <a:off x="1596147" y="844510"/>
            <a:ext cx="7118517" cy="646331"/>
          </a:xfrm>
          <a:prstGeom prst="rect">
            <a:avLst/>
          </a:prstGeom>
          <a:noFill/>
        </p:spPr>
        <p:txBody>
          <a:bodyPr wrap="square">
            <a:spAutoFit/>
          </a:bodyPr>
          <a:lstStyle/>
          <a:p>
            <a:r>
              <a:rPr lang="en-AU" dirty="0"/>
              <a:t>Sandwich Product and Weatherzone Lightning, </a:t>
            </a:r>
          </a:p>
          <a:p>
            <a:r>
              <a:rPr lang="en-AU" dirty="0"/>
              <a:t>00UTC to 02UTC 14th October 2024 (8am – 10am LT)</a:t>
            </a:r>
          </a:p>
        </p:txBody>
      </p:sp>
      <p:sp>
        <p:nvSpPr>
          <p:cNvPr id="8" name="Oval 7">
            <a:extLst>
              <a:ext uri="{FF2B5EF4-FFF2-40B4-BE49-F238E27FC236}">
                <a16:creationId xmlns:a16="http://schemas.microsoft.com/office/drawing/2014/main" id="{D60104A5-A5CC-0465-17CB-368F0BB8C5F7}"/>
              </a:ext>
            </a:extLst>
          </p:cNvPr>
          <p:cNvSpPr/>
          <p:nvPr/>
        </p:nvSpPr>
        <p:spPr>
          <a:xfrm rot="190625">
            <a:off x="4121530" y="3543804"/>
            <a:ext cx="804465" cy="423426"/>
          </a:xfrm>
          <a:prstGeom prst="ellipse">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11" name="Straight Arrow Connector 10">
            <a:extLst>
              <a:ext uri="{FF2B5EF4-FFF2-40B4-BE49-F238E27FC236}">
                <a16:creationId xmlns:a16="http://schemas.microsoft.com/office/drawing/2014/main" id="{2025173D-D518-CBAD-C0EA-5F62D702B4D1}"/>
              </a:ext>
            </a:extLst>
          </p:cNvPr>
          <p:cNvCxnSpPr>
            <a:cxnSpLocks/>
            <a:stCxn id="10" idx="3"/>
          </p:cNvCxnSpPr>
          <p:nvPr/>
        </p:nvCxnSpPr>
        <p:spPr>
          <a:xfrm flipV="1">
            <a:off x="2626468" y="3858567"/>
            <a:ext cx="1483308" cy="1144952"/>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Oval 14">
            <a:extLst>
              <a:ext uri="{FF2B5EF4-FFF2-40B4-BE49-F238E27FC236}">
                <a16:creationId xmlns:a16="http://schemas.microsoft.com/office/drawing/2014/main" id="{BE76BFA2-FAF5-671A-8407-5F5A968ACC6C}"/>
              </a:ext>
            </a:extLst>
          </p:cNvPr>
          <p:cNvSpPr/>
          <p:nvPr/>
        </p:nvSpPr>
        <p:spPr>
          <a:xfrm rot="190625">
            <a:off x="4796446" y="2932530"/>
            <a:ext cx="804465" cy="423426"/>
          </a:xfrm>
          <a:prstGeom prst="ellipse">
            <a:avLst/>
          </a:prstGeom>
          <a:noFill/>
          <a:ln w="47625">
            <a:solidFill>
              <a:srgbClr val="150D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 name="TextBox 15">
            <a:extLst>
              <a:ext uri="{FF2B5EF4-FFF2-40B4-BE49-F238E27FC236}">
                <a16:creationId xmlns:a16="http://schemas.microsoft.com/office/drawing/2014/main" id="{3FB98AA8-4F1F-67B8-2B75-231CEC7DDB04}"/>
              </a:ext>
            </a:extLst>
          </p:cNvPr>
          <p:cNvSpPr txBox="1"/>
          <p:nvPr/>
        </p:nvSpPr>
        <p:spPr>
          <a:xfrm>
            <a:off x="6822831" y="3578887"/>
            <a:ext cx="2192216" cy="646331"/>
          </a:xfrm>
          <a:prstGeom prst="rect">
            <a:avLst/>
          </a:prstGeom>
          <a:noFill/>
        </p:spPr>
        <p:txBody>
          <a:bodyPr wrap="square" rtlCol="0">
            <a:spAutoFit/>
          </a:bodyPr>
          <a:lstStyle/>
          <a:p>
            <a:pPr algn="ctr"/>
            <a:r>
              <a:rPr lang="en-AU" dirty="0">
                <a:solidFill>
                  <a:srgbClr val="150DB3"/>
                </a:solidFill>
                <a:highlight>
                  <a:srgbClr val="FFFF00"/>
                </a:highlight>
                <a:latin typeface="Calibri" panose="020F0502020204030204" pitchFamily="34" charset="0"/>
                <a:ea typeface="Calibri" panose="020F0502020204030204" pitchFamily="34" charset="0"/>
                <a:cs typeface="Calibri" panose="020F0502020204030204" pitchFamily="34" charset="0"/>
              </a:rPr>
              <a:t>Deep convection moving westward</a:t>
            </a:r>
          </a:p>
        </p:txBody>
      </p:sp>
      <p:sp>
        <p:nvSpPr>
          <p:cNvPr id="17" name="Oval 16">
            <a:extLst>
              <a:ext uri="{FF2B5EF4-FFF2-40B4-BE49-F238E27FC236}">
                <a16:creationId xmlns:a16="http://schemas.microsoft.com/office/drawing/2014/main" id="{0F4E6E31-D60B-0A96-5F95-AE8E8617ED0D}"/>
              </a:ext>
            </a:extLst>
          </p:cNvPr>
          <p:cNvSpPr/>
          <p:nvPr/>
        </p:nvSpPr>
        <p:spPr>
          <a:xfrm rot="20298003">
            <a:off x="4239368" y="3938114"/>
            <a:ext cx="1071220" cy="423426"/>
          </a:xfrm>
          <a:prstGeom prst="ellipse">
            <a:avLst/>
          </a:prstGeom>
          <a:noFill/>
          <a:ln w="47625">
            <a:solidFill>
              <a:srgbClr val="150DB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18" name="Straight Arrow Connector 17">
            <a:extLst>
              <a:ext uri="{FF2B5EF4-FFF2-40B4-BE49-F238E27FC236}">
                <a16:creationId xmlns:a16="http://schemas.microsoft.com/office/drawing/2014/main" id="{D2D1D5CA-E307-A65B-A62B-986E29619AE5}"/>
              </a:ext>
            </a:extLst>
          </p:cNvPr>
          <p:cNvCxnSpPr>
            <a:cxnSpLocks/>
          </p:cNvCxnSpPr>
          <p:nvPr/>
        </p:nvCxnSpPr>
        <p:spPr>
          <a:xfrm flipH="1">
            <a:off x="5387591" y="3868615"/>
            <a:ext cx="1636207" cy="122256"/>
          </a:xfrm>
          <a:prstGeom prst="straightConnector1">
            <a:avLst/>
          </a:prstGeom>
          <a:ln w="41275">
            <a:solidFill>
              <a:srgbClr val="150DB3"/>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6BF7FAB9-F719-04C5-EAF3-2B563F94A0DA}"/>
              </a:ext>
            </a:extLst>
          </p:cNvPr>
          <p:cNvCxnSpPr>
            <a:cxnSpLocks/>
          </p:cNvCxnSpPr>
          <p:nvPr/>
        </p:nvCxnSpPr>
        <p:spPr>
          <a:xfrm flipH="1" flipV="1">
            <a:off x="5600281" y="3208774"/>
            <a:ext cx="1383323" cy="659841"/>
          </a:xfrm>
          <a:prstGeom prst="straightConnector1">
            <a:avLst/>
          </a:prstGeom>
          <a:ln w="41275">
            <a:solidFill>
              <a:srgbClr val="150DB3"/>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30">
            <a:extLst>
              <a:ext uri="{FF2B5EF4-FFF2-40B4-BE49-F238E27FC236}">
                <a16:creationId xmlns:a16="http://schemas.microsoft.com/office/drawing/2014/main" id="{6C3C141B-23B3-E389-11EA-4B0F84B2C5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3192" y="2130426"/>
            <a:ext cx="489064" cy="3238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79696455-7D11-2180-CDBE-1DE118253841}"/>
              </a:ext>
            </a:extLst>
          </p:cNvPr>
          <p:cNvSpPr txBox="1"/>
          <p:nvPr/>
        </p:nvSpPr>
        <p:spPr>
          <a:xfrm>
            <a:off x="0" y="4541854"/>
            <a:ext cx="2626468" cy="923330"/>
          </a:xfrm>
          <a:prstGeom prst="rect">
            <a:avLst/>
          </a:prstGeom>
          <a:noFill/>
        </p:spPr>
        <p:txBody>
          <a:bodyPr wrap="square" rtlCol="0">
            <a:spAutoFit/>
          </a:bodyPr>
          <a:lstStyle/>
          <a:p>
            <a:pPr algn="ctr"/>
            <a:r>
              <a:rPr lang="en-AU"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t>Slow eastward movement of the lightning signal in the animation here</a:t>
            </a:r>
          </a:p>
        </p:txBody>
      </p:sp>
      <p:sp>
        <p:nvSpPr>
          <p:cNvPr id="13" name="TextBox 12">
            <a:extLst>
              <a:ext uri="{FF2B5EF4-FFF2-40B4-BE49-F238E27FC236}">
                <a16:creationId xmlns:a16="http://schemas.microsoft.com/office/drawing/2014/main" id="{EEF90AAB-11C7-BE69-9E10-B1C196BFDD99}"/>
              </a:ext>
            </a:extLst>
          </p:cNvPr>
          <p:cNvSpPr txBox="1"/>
          <p:nvPr/>
        </p:nvSpPr>
        <p:spPr>
          <a:xfrm>
            <a:off x="6948488" y="539234"/>
            <a:ext cx="2071687" cy="477054"/>
          </a:xfrm>
          <a:prstGeom prst="rect">
            <a:avLst/>
          </a:prstGeom>
          <a:noFill/>
        </p:spPr>
        <p:txBody>
          <a:bodyPr wrap="square">
            <a:spAutoFit/>
          </a:bodyPr>
          <a:lstStyle/>
          <a:p>
            <a:pPr algn="ctr"/>
            <a:r>
              <a:rPr lang="en-AU" sz="2500" b="1" dirty="0">
                <a:solidFill>
                  <a:srgbClr val="FF0000"/>
                </a:solidFill>
                <a:highlight>
                  <a:srgbClr val="FFFF00"/>
                </a:highlight>
                <a:latin typeface="Calibri" panose="020F0502020204030204" pitchFamily="34" charset="0"/>
                <a:cs typeface="Calibri" panose="020F0502020204030204" pitchFamily="34" charset="0"/>
              </a:rPr>
              <a:t>Animation 3 </a:t>
            </a:r>
            <a:endParaRPr lang="en-AU" sz="2500" b="1" dirty="0"/>
          </a:p>
        </p:txBody>
      </p:sp>
    </p:spTree>
    <p:extLst>
      <p:ext uri="{BB962C8B-B14F-4D97-AF65-F5344CB8AC3E}">
        <p14:creationId xmlns:p14="http://schemas.microsoft.com/office/powerpoint/2010/main" val="77726158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84ED56-03AB-9135-8ACB-5F871835C736}"/>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1DAC2E0-0B24-4EA6-5EA9-E0FC26349A35}"/>
              </a:ext>
            </a:extLst>
          </p:cNvPr>
          <p:cNvSpPr>
            <a:spLocks noGrp="1"/>
          </p:cNvSpPr>
          <p:nvPr>
            <p:ph type="title"/>
          </p:nvPr>
        </p:nvSpPr>
        <p:spPr>
          <a:xfrm>
            <a:off x="1" y="425886"/>
            <a:ext cx="9144000" cy="469726"/>
          </a:xfrm>
        </p:spPr>
        <p:txBody>
          <a:bodyPr/>
          <a:lstStyle/>
          <a:p>
            <a:pPr algn="ctr"/>
            <a:r>
              <a:rPr lang="en-AU" dirty="0">
                <a:latin typeface="Calibri" panose="020F0502020204030204" pitchFamily="34" charset="0"/>
                <a:ea typeface="Calibri" panose="020F0502020204030204" pitchFamily="34" charset="0"/>
                <a:cs typeface="Calibri" panose="020F0502020204030204" pitchFamily="34" charset="0"/>
              </a:rPr>
              <a:t>Comparison of Singapore Radar with Sandwich Product</a:t>
            </a:r>
          </a:p>
        </p:txBody>
      </p:sp>
      <p:pic>
        <p:nvPicPr>
          <p:cNvPr id="3" name="Picture 2">
            <a:extLst>
              <a:ext uri="{FF2B5EF4-FFF2-40B4-BE49-F238E27FC236}">
                <a16:creationId xmlns:a16="http://schemas.microsoft.com/office/drawing/2014/main" id="{741DBAA3-D19F-4334-7CAD-BB0D4F9B94CA}"/>
              </a:ext>
            </a:extLst>
          </p:cNvPr>
          <p:cNvPicPr>
            <a:picLocks noChangeAspect="1"/>
          </p:cNvPicPr>
          <p:nvPr/>
        </p:nvPicPr>
        <p:blipFill>
          <a:blip r:embed="rId3"/>
          <a:stretch>
            <a:fillRect/>
          </a:stretch>
        </p:blipFill>
        <p:spPr>
          <a:xfrm>
            <a:off x="67958" y="925762"/>
            <a:ext cx="2946521" cy="2520000"/>
          </a:xfrm>
          <a:prstGeom prst="rect">
            <a:avLst/>
          </a:prstGeom>
        </p:spPr>
      </p:pic>
      <p:pic>
        <p:nvPicPr>
          <p:cNvPr id="5" name="Picture 4">
            <a:extLst>
              <a:ext uri="{FF2B5EF4-FFF2-40B4-BE49-F238E27FC236}">
                <a16:creationId xmlns:a16="http://schemas.microsoft.com/office/drawing/2014/main" id="{0651BC4C-49CA-5DB8-D6F2-EC80A145823E}"/>
              </a:ext>
            </a:extLst>
          </p:cNvPr>
          <p:cNvPicPr>
            <a:picLocks noChangeAspect="1"/>
          </p:cNvPicPr>
          <p:nvPr/>
        </p:nvPicPr>
        <p:blipFill>
          <a:blip r:embed="rId4"/>
          <a:stretch>
            <a:fillRect/>
          </a:stretch>
        </p:blipFill>
        <p:spPr>
          <a:xfrm>
            <a:off x="61443" y="3512191"/>
            <a:ext cx="2948400" cy="2953000"/>
          </a:xfrm>
          <a:prstGeom prst="rect">
            <a:avLst/>
          </a:prstGeom>
        </p:spPr>
      </p:pic>
      <p:pic>
        <p:nvPicPr>
          <p:cNvPr id="12" name="Picture 11">
            <a:extLst>
              <a:ext uri="{FF2B5EF4-FFF2-40B4-BE49-F238E27FC236}">
                <a16:creationId xmlns:a16="http://schemas.microsoft.com/office/drawing/2014/main" id="{59B103A5-4A2E-DD6D-6D22-164685258D03}"/>
              </a:ext>
            </a:extLst>
          </p:cNvPr>
          <p:cNvPicPr>
            <a:picLocks noChangeAspect="1"/>
          </p:cNvPicPr>
          <p:nvPr/>
        </p:nvPicPr>
        <p:blipFill>
          <a:blip r:embed="rId5"/>
          <a:stretch>
            <a:fillRect/>
          </a:stretch>
        </p:blipFill>
        <p:spPr>
          <a:xfrm>
            <a:off x="6105256" y="924449"/>
            <a:ext cx="2946522" cy="2520000"/>
          </a:xfrm>
          <a:prstGeom prst="rect">
            <a:avLst/>
          </a:prstGeom>
        </p:spPr>
      </p:pic>
      <p:pic>
        <p:nvPicPr>
          <p:cNvPr id="15" name="Picture 14">
            <a:extLst>
              <a:ext uri="{FF2B5EF4-FFF2-40B4-BE49-F238E27FC236}">
                <a16:creationId xmlns:a16="http://schemas.microsoft.com/office/drawing/2014/main" id="{A57D2004-5701-DEE8-D5E8-D1239E5B99E2}"/>
              </a:ext>
            </a:extLst>
          </p:cNvPr>
          <p:cNvPicPr>
            <a:picLocks noChangeAspect="1"/>
          </p:cNvPicPr>
          <p:nvPr/>
        </p:nvPicPr>
        <p:blipFill>
          <a:blip r:embed="rId6"/>
          <a:stretch>
            <a:fillRect/>
          </a:stretch>
        </p:blipFill>
        <p:spPr>
          <a:xfrm>
            <a:off x="6110125" y="3529763"/>
            <a:ext cx="2952000" cy="2952000"/>
          </a:xfrm>
          <a:prstGeom prst="rect">
            <a:avLst/>
          </a:prstGeom>
        </p:spPr>
      </p:pic>
      <p:pic>
        <p:nvPicPr>
          <p:cNvPr id="18" name="Picture 17">
            <a:extLst>
              <a:ext uri="{FF2B5EF4-FFF2-40B4-BE49-F238E27FC236}">
                <a16:creationId xmlns:a16="http://schemas.microsoft.com/office/drawing/2014/main" id="{3C1B267F-DE13-7BA3-20AA-58463929FC67}"/>
              </a:ext>
            </a:extLst>
          </p:cNvPr>
          <p:cNvPicPr>
            <a:picLocks noChangeAspect="1"/>
          </p:cNvPicPr>
          <p:nvPr/>
        </p:nvPicPr>
        <p:blipFill>
          <a:blip r:embed="rId7"/>
          <a:stretch>
            <a:fillRect/>
          </a:stretch>
        </p:blipFill>
        <p:spPr>
          <a:xfrm>
            <a:off x="3091640" y="925416"/>
            <a:ext cx="2953675" cy="2520000"/>
          </a:xfrm>
          <a:prstGeom prst="rect">
            <a:avLst/>
          </a:prstGeom>
        </p:spPr>
      </p:pic>
      <p:pic>
        <p:nvPicPr>
          <p:cNvPr id="20" name="Picture 19">
            <a:extLst>
              <a:ext uri="{FF2B5EF4-FFF2-40B4-BE49-F238E27FC236}">
                <a16:creationId xmlns:a16="http://schemas.microsoft.com/office/drawing/2014/main" id="{C260E56B-2630-BB44-4E00-5DCA81610601}"/>
              </a:ext>
            </a:extLst>
          </p:cNvPr>
          <p:cNvPicPr>
            <a:picLocks noChangeAspect="1"/>
          </p:cNvPicPr>
          <p:nvPr/>
        </p:nvPicPr>
        <p:blipFill>
          <a:blip r:embed="rId8"/>
          <a:stretch>
            <a:fillRect/>
          </a:stretch>
        </p:blipFill>
        <p:spPr>
          <a:xfrm>
            <a:off x="3092354" y="3522384"/>
            <a:ext cx="2952000" cy="2961906"/>
          </a:xfrm>
          <a:prstGeom prst="rect">
            <a:avLst/>
          </a:prstGeom>
        </p:spPr>
      </p:pic>
      <p:sp>
        <p:nvSpPr>
          <p:cNvPr id="40" name="TextBox 39">
            <a:extLst>
              <a:ext uri="{FF2B5EF4-FFF2-40B4-BE49-F238E27FC236}">
                <a16:creationId xmlns:a16="http://schemas.microsoft.com/office/drawing/2014/main" id="{8CA0DDAA-59BE-1125-39A6-F0259645E425}"/>
              </a:ext>
            </a:extLst>
          </p:cNvPr>
          <p:cNvSpPr txBox="1"/>
          <p:nvPr/>
        </p:nvSpPr>
        <p:spPr>
          <a:xfrm>
            <a:off x="4533900" y="171450"/>
            <a:ext cx="461010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FF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Consider parallax of storm tops in relation to RADAR</a:t>
            </a:r>
          </a:p>
        </p:txBody>
      </p:sp>
      <p:sp>
        <p:nvSpPr>
          <p:cNvPr id="41" name="TextBox 40">
            <a:extLst>
              <a:ext uri="{FF2B5EF4-FFF2-40B4-BE49-F238E27FC236}">
                <a16:creationId xmlns:a16="http://schemas.microsoft.com/office/drawing/2014/main" id="{44F3B9A4-ECF2-1A0B-AE34-3B284F9D67D0}"/>
              </a:ext>
            </a:extLst>
          </p:cNvPr>
          <p:cNvSpPr txBox="1"/>
          <p:nvPr/>
        </p:nvSpPr>
        <p:spPr>
          <a:xfrm>
            <a:off x="0" y="0"/>
            <a:ext cx="4293704" cy="461665"/>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satellite images courtesy JMA / Bureau of Meteorology. Lighting data courtesy Weatherzone. RADAR data courtesy NEA Singapore</a:t>
            </a:r>
          </a:p>
        </p:txBody>
      </p:sp>
      <p:grpSp>
        <p:nvGrpSpPr>
          <p:cNvPr id="13" name="Group 12">
            <a:extLst>
              <a:ext uri="{FF2B5EF4-FFF2-40B4-BE49-F238E27FC236}">
                <a16:creationId xmlns:a16="http://schemas.microsoft.com/office/drawing/2014/main" id="{73A122D4-03EC-F057-1BD2-E797640BE9E2}"/>
              </a:ext>
            </a:extLst>
          </p:cNvPr>
          <p:cNvGrpSpPr/>
          <p:nvPr/>
        </p:nvGrpSpPr>
        <p:grpSpPr>
          <a:xfrm>
            <a:off x="3090921" y="1945125"/>
            <a:ext cx="2067213" cy="4912875"/>
            <a:chOff x="3090921" y="1945125"/>
            <a:chExt cx="2067213" cy="4912875"/>
          </a:xfrm>
        </p:grpSpPr>
        <p:pic>
          <p:nvPicPr>
            <p:cNvPr id="29" name="Picture 28">
              <a:extLst>
                <a:ext uri="{FF2B5EF4-FFF2-40B4-BE49-F238E27FC236}">
                  <a16:creationId xmlns:a16="http://schemas.microsoft.com/office/drawing/2014/main" id="{A34F0A4C-19CD-82D9-A92D-923F917B5673}"/>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100000"/>
                      </a14:imgEffect>
                    </a14:imgLayer>
                  </a14:imgProps>
                </a:ext>
              </a:extLst>
            </a:blip>
            <a:stretch>
              <a:fillRect/>
            </a:stretch>
          </p:blipFill>
          <p:spPr>
            <a:xfrm>
              <a:off x="3090921" y="5352840"/>
              <a:ext cx="2067213" cy="1505160"/>
            </a:xfrm>
            <a:prstGeom prst="rect">
              <a:avLst/>
            </a:prstGeom>
            <a:ln w="31750">
              <a:solidFill>
                <a:schemeClr val="tx1"/>
              </a:solidFill>
            </a:ln>
          </p:spPr>
        </p:pic>
        <p:pic>
          <p:nvPicPr>
            <p:cNvPr id="35" name="Picture 34">
              <a:extLst>
                <a:ext uri="{FF2B5EF4-FFF2-40B4-BE49-F238E27FC236}">
                  <a16:creationId xmlns:a16="http://schemas.microsoft.com/office/drawing/2014/main" id="{A0B0374B-30C1-BB07-3998-EB0C11DB23A5}"/>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100000"/>
                      </a14:imgEffect>
                    </a14:imgLayer>
                  </a14:imgProps>
                </a:ext>
              </a:extLst>
            </a:blip>
            <a:stretch>
              <a:fillRect/>
            </a:stretch>
          </p:blipFill>
          <p:spPr>
            <a:xfrm>
              <a:off x="3094147" y="2587557"/>
              <a:ext cx="2059544" cy="1369544"/>
            </a:xfrm>
            <a:prstGeom prst="rect">
              <a:avLst/>
            </a:prstGeom>
            <a:ln w="31750">
              <a:solidFill>
                <a:schemeClr val="bg1"/>
              </a:solidFill>
            </a:ln>
          </p:spPr>
        </p:pic>
        <p:sp>
          <p:nvSpPr>
            <p:cNvPr id="6" name="Rectangle 5">
              <a:extLst>
                <a:ext uri="{FF2B5EF4-FFF2-40B4-BE49-F238E27FC236}">
                  <a16:creationId xmlns:a16="http://schemas.microsoft.com/office/drawing/2014/main" id="{271E0B55-AD0E-D94D-992E-20E162B66DBC}"/>
                </a:ext>
              </a:extLst>
            </p:cNvPr>
            <p:cNvSpPr/>
            <p:nvPr/>
          </p:nvSpPr>
          <p:spPr>
            <a:xfrm>
              <a:off x="4326466" y="1945125"/>
              <a:ext cx="457201" cy="288235"/>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0DAD479C-42C1-64FA-54E3-89F248F4F30A}"/>
                </a:ext>
              </a:extLst>
            </p:cNvPr>
            <p:cNvSpPr/>
            <p:nvPr/>
          </p:nvSpPr>
          <p:spPr>
            <a:xfrm>
              <a:off x="4297443" y="4859603"/>
              <a:ext cx="387819" cy="273964"/>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14" name="Group 13">
            <a:extLst>
              <a:ext uri="{FF2B5EF4-FFF2-40B4-BE49-F238E27FC236}">
                <a16:creationId xmlns:a16="http://schemas.microsoft.com/office/drawing/2014/main" id="{FFBBD908-3AC5-5A02-BF7E-E314FB646AB1}"/>
              </a:ext>
            </a:extLst>
          </p:cNvPr>
          <p:cNvGrpSpPr/>
          <p:nvPr/>
        </p:nvGrpSpPr>
        <p:grpSpPr>
          <a:xfrm>
            <a:off x="6110027" y="1936659"/>
            <a:ext cx="2058919" cy="4921341"/>
            <a:chOff x="6110027" y="1936659"/>
            <a:chExt cx="2058919" cy="4921341"/>
          </a:xfrm>
        </p:grpSpPr>
        <p:pic>
          <p:nvPicPr>
            <p:cNvPr id="31" name="Picture 30">
              <a:extLst>
                <a:ext uri="{FF2B5EF4-FFF2-40B4-BE49-F238E27FC236}">
                  <a16:creationId xmlns:a16="http://schemas.microsoft.com/office/drawing/2014/main" id="{62685FE7-EC91-358F-8C4C-0E57083100B7}"/>
                </a:ext>
              </a:extLst>
            </p:cNvPr>
            <p:cNvPicPr>
              <a:picLocks noChangeAspect="1"/>
            </p:cNvPicPr>
            <p:nvPr/>
          </p:nvPicPr>
          <p:blipFill>
            <a:blip r:embed="rId13">
              <a:extLst>
                <a:ext uri="{BEBA8EAE-BF5A-486C-A8C5-ECC9F3942E4B}">
                  <a14:imgProps xmlns:a14="http://schemas.microsoft.com/office/drawing/2010/main">
                    <a14:imgLayer r:embed="rId14">
                      <a14:imgEffect>
                        <a14:sharpenSoften amount="100000"/>
                      </a14:imgEffect>
                    </a14:imgLayer>
                  </a14:imgProps>
                </a:ext>
              </a:extLst>
            </a:blip>
            <a:stretch>
              <a:fillRect/>
            </a:stretch>
          </p:blipFill>
          <p:spPr>
            <a:xfrm>
              <a:off x="6111259" y="5352840"/>
              <a:ext cx="2057687" cy="1505160"/>
            </a:xfrm>
            <a:prstGeom prst="rect">
              <a:avLst/>
            </a:prstGeom>
            <a:ln w="31750">
              <a:solidFill>
                <a:schemeClr val="tx1"/>
              </a:solidFill>
            </a:ln>
          </p:spPr>
        </p:pic>
        <p:pic>
          <p:nvPicPr>
            <p:cNvPr id="39" name="Picture 38">
              <a:extLst>
                <a:ext uri="{FF2B5EF4-FFF2-40B4-BE49-F238E27FC236}">
                  <a16:creationId xmlns:a16="http://schemas.microsoft.com/office/drawing/2014/main" id="{50E0B7E6-8EA3-D36C-5259-04C62E1C789B}"/>
                </a:ext>
              </a:extLst>
            </p:cNvPr>
            <p:cNvPicPr>
              <a:picLocks noChangeAspect="1"/>
            </p:cNvPicPr>
            <p:nvPr/>
          </p:nvPicPr>
          <p:blipFill>
            <a:blip r:embed="rId15">
              <a:extLst>
                <a:ext uri="{BEBA8EAE-BF5A-486C-A8C5-ECC9F3942E4B}">
                  <a14:imgProps xmlns:a14="http://schemas.microsoft.com/office/drawing/2010/main">
                    <a14:imgLayer r:embed="rId16">
                      <a14:imgEffect>
                        <a14:sharpenSoften amount="100000"/>
                      </a14:imgEffect>
                    </a14:imgLayer>
                  </a14:imgProps>
                </a:ext>
              </a:extLst>
            </a:blip>
            <a:stretch>
              <a:fillRect/>
            </a:stretch>
          </p:blipFill>
          <p:spPr>
            <a:xfrm>
              <a:off x="6110027" y="2584294"/>
              <a:ext cx="2043373" cy="1363991"/>
            </a:xfrm>
            <a:prstGeom prst="rect">
              <a:avLst/>
            </a:prstGeom>
            <a:noFill/>
            <a:ln w="31750">
              <a:solidFill>
                <a:schemeClr val="bg1"/>
              </a:solidFill>
            </a:ln>
          </p:spPr>
        </p:pic>
        <p:sp>
          <p:nvSpPr>
            <p:cNvPr id="7" name="Rectangle 6">
              <a:extLst>
                <a:ext uri="{FF2B5EF4-FFF2-40B4-BE49-F238E27FC236}">
                  <a16:creationId xmlns:a16="http://schemas.microsoft.com/office/drawing/2014/main" id="{C70C8BB9-A2D4-2C24-0B7A-94C3556B238D}"/>
                </a:ext>
              </a:extLst>
            </p:cNvPr>
            <p:cNvSpPr/>
            <p:nvPr/>
          </p:nvSpPr>
          <p:spPr>
            <a:xfrm>
              <a:off x="7336366" y="1936659"/>
              <a:ext cx="457201" cy="288235"/>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Rectangle 9">
              <a:extLst>
                <a:ext uri="{FF2B5EF4-FFF2-40B4-BE49-F238E27FC236}">
                  <a16:creationId xmlns:a16="http://schemas.microsoft.com/office/drawing/2014/main" id="{5312509E-E39A-2F63-B259-4A376410AB47}"/>
                </a:ext>
              </a:extLst>
            </p:cNvPr>
            <p:cNvSpPr/>
            <p:nvPr/>
          </p:nvSpPr>
          <p:spPr>
            <a:xfrm>
              <a:off x="7317572" y="4862568"/>
              <a:ext cx="387819" cy="273964"/>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17" name="TextBox 16">
            <a:extLst>
              <a:ext uri="{FF2B5EF4-FFF2-40B4-BE49-F238E27FC236}">
                <a16:creationId xmlns:a16="http://schemas.microsoft.com/office/drawing/2014/main" id="{934DBE22-B87C-9B9B-0B47-77A2E955971D}"/>
              </a:ext>
            </a:extLst>
          </p:cNvPr>
          <p:cNvSpPr txBox="1"/>
          <p:nvPr/>
        </p:nvSpPr>
        <p:spPr>
          <a:xfrm>
            <a:off x="0" y="888760"/>
            <a:ext cx="106597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0000UTC</a:t>
            </a:r>
            <a:endParaRPr kumimoji="0" lang="en-AU"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30762B72-6098-1606-9FC9-E5813BAFC67C}"/>
              </a:ext>
            </a:extLst>
          </p:cNvPr>
          <p:cNvSpPr txBox="1"/>
          <p:nvPr/>
        </p:nvSpPr>
        <p:spPr>
          <a:xfrm>
            <a:off x="3031787" y="885517"/>
            <a:ext cx="106597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0030UTC</a:t>
            </a:r>
            <a:endParaRPr kumimoji="0" lang="en-AU"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ED47A097-F6C3-2E93-051A-E3A68176920F}"/>
              </a:ext>
            </a:extLst>
          </p:cNvPr>
          <p:cNvSpPr txBox="1"/>
          <p:nvPr/>
        </p:nvSpPr>
        <p:spPr>
          <a:xfrm>
            <a:off x="6047362" y="885518"/>
            <a:ext cx="106597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0100UTC</a:t>
            </a:r>
            <a:endParaRPr kumimoji="0" lang="en-AU"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9FB81E0F-9728-B4ED-C93E-A9ABF1D246B2}"/>
              </a:ext>
            </a:extLst>
          </p:cNvPr>
          <p:cNvSpPr txBox="1"/>
          <p:nvPr/>
        </p:nvSpPr>
        <p:spPr>
          <a:xfrm>
            <a:off x="2094689" y="6144939"/>
            <a:ext cx="106597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8am SGT</a:t>
            </a:r>
            <a:endParaRPr kumimoji="0" lang="en-AU"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D58CD92A-CA58-9CD2-3413-BAC27D6CD530}"/>
              </a:ext>
            </a:extLst>
          </p:cNvPr>
          <p:cNvSpPr txBox="1"/>
          <p:nvPr/>
        </p:nvSpPr>
        <p:spPr>
          <a:xfrm>
            <a:off x="5136204" y="6161152"/>
            <a:ext cx="1065972"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8.30am SGT</a:t>
            </a:r>
            <a:endParaRPr kumimoji="0" lang="en-AU"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63F8BFEB-7652-1EA0-ECAB-E63D1AC76C7A}"/>
              </a:ext>
            </a:extLst>
          </p:cNvPr>
          <p:cNvSpPr txBox="1"/>
          <p:nvPr/>
        </p:nvSpPr>
        <p:spPr>
          <a:xfrm>
            <a:off x="8179358" y="6161152"/>
            <a:ext cx="1034981"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9am SGT</a:t>
            </a:r>
            <a:endParaRPr kumimoji="0" lang="en-AU"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25" name="Picture 30">
            <a:extLst>
              <a:ext uri="{FF2B5EF4-FFF2-40B4-BE49-F238E27FC236}">
                <a16:creationId xmlns:a16="http://schemas.microsoft.com/office/drawing/2014/main" id="{68528FA1-8BE5-9FAE-7273-6332EA07B86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1216025"/>
            <a:ext cx="347662"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BF39EC29-0119-BB58-02DD-426F3D90BCEF}"/>
              </a:ext>
            </a:extLst>
          </p:cNvPr>
          <p:cNvPicPr>
            <a:picLocks noChangeAspect="1"/>
          </p:cNvPicPr>
          <p:nvPr/>
        </p:nvPicPr>
        <p:blipFill>
          <a:blip r:embed="rId18"/>
          <a:stretch>
            <a:fillRect/>
          </a:stretch>
        </p:blipFill>
        <p:spPr>
          <a:xfrm>
            <a:off x="1" y="5954705"/>
            <a:ext cx="2190750" cy="499316"/>
          </a:xfrm>
          <a:prstGeom prst="rect">
            <a:avLst/>
          </a:prstGeom>
        </p:spPr>
      </p:pic>
      <p:grpSp>
        <p:nvGrpSpPr>
          <p:cNvPr id="11" name="Group 10">
            <a:extLst>
              <a:ext uri="{FF2B5EF4-FFF2-40B4-BE49-F238E27FC236}">
                <a16:creationId xmlns:a16="http://schemas.microsoft.com/office/drawing/2014/main" id="{3712FD43-FB8D-82CE-383D-9F4CB20A65BA}"/>
              </a:ext>
            </a:extLst>
          </p:cNvPr>
          <p:cNvGrpSpPr/>
          <p:nvPr/>
        </p:nvGrpSpPr>
        <p:grpSpPr>
          <a:xfrm>
            <a:off x="0" y="1928191"/>
            <a:ext cx="2076740" cy="4929809"/>
            <a:chOff x="0" y="1928191"/>
            <a:chExt cx="2076740" cy="4929809"/>
          </a:xfrm>
        </p:grpSpPr>
        <p:pic>
          <p:nvPicPr>
            <p:cNvPr id="27" name="Picture 26">
              <a:extLst>
                <a:ext uri="{FF2B5EF4-FFF2-40B4-BE49-F238E27FC236}">
                  <a16:creationId xmlns:a16="http://schemas.microsoft.com/office/drawing/2014/main" id="{BA3EB8FA-8A11-22C1-59AE-E633BA969ECF}"/>
                </a:ext>
              </a:extLst>
            </p:cNvPr>
            <p:cNvPicPr>
              <a:picLocks noChangeAspect="1"/>
            </p:cNvPicPr>
            <p:nvPr/>
          </p:nvPicPr>
          <p:blipFill>
            <a:blip r:embed="rId19">
              <a:extLst>
                <a:ext uri="{BEBA8EAE-BF5A-486C-A8C5-ECC9F3942E4B}">
                  <a14:imgProps xmlns:a14="http://schemas.microsoft.com/office/drawing/2010/main">
                    <a14:imgLayer r:embed="rId20">
                      <a14:imgEffect>
                        <a14:sharpenSoften amount="100000"/>
                      </a14:imgEffect>
                    </a14:imgLayer>
                  </a14:imgProps>
                </a:ext>
              </a:extLst>
            </a:blip>
            <a:stretch>
              <a:fillRect/>
            </a:stretch>
          </p:blipFill>
          <p:spPr>
            <a:xfrm>
              <a:off x="0" y="5371893"/>
              <a:ext cx="2076740" cy="1486107"/>
            </a:xfrm>
            <a:prstGeom prst="rect">
              <a:avLst/>
            </a:prstGeom>
            <a:ln w="31750">
              <a:solidFill>
                <a:schemeClr val="tx1"/>
              </a:solidFill>
            </a:ln>
          </p:spPr>
        </p:pic>
        <p:pic>
          <p:nvPicPr>
            <p:cNvPr id="33" name="Picture 32">
              <a:extLst>
                <a:ext uri="{FF2B5EF4-FFF2-40B4-BE49-F238E27FC236}">
                  <a16:creationId xmlns:a16="http://schemas.microsoft.com/office/drawing/2014/main" id="{5BDF4330-6E1D-6863-6DD9-DF7F7C7EA8DE}"/>
                </a:ext>
              </a:extLst>
            </p:cNvPr>
            <p:cNvPicPr>
              <a:picLocks noChangeAspect="1"/>
            </p:cNvPicPr>
            <p:nvPr/>
          </p:nvPicPr>
          <p:blipFill>
            <a:blip r:embed="rId21">
              <a:extLst>
                <a:ext uri="{BEBA8EAE-BF5A-486C-A8C5-ECC9F3942E4B}">
                  <a14:imgProps xmlns:a14="http://schemas.microsoft.com/office/drawing/2010/main">
                    <a14:imgLayer r:embed="rId22">
                      <a14:imgEffect>
                        <a14:sharpenSoften amount="100000"/>
                      </a14:imgEffect>
                    </a14:imgLayer>
                  </a14:imgProps>
                </a:ext>
              </a:extLst>
            </a:blip>
            <a:stretch>
              <a:fillRect/>
            </a:stretch>
          </p:blipFill>
          <p:spPr>
            <a:xfrm>
              <a:off x="0" y="2568101"/>
              <a:ext cx="2072897" cy="1389000"/>
            </a:xfrm>
            <a:prstGeom prst="rect">
              <a:avLst/>
            </a:prstGeom>
            <a:ln w="31750">
              <a:solidFill>
                <a:schemeClr val="bg1"/>
              </a:solidFill>
            </a:ln>
          </p:spPr>
        </p:pic>
        <p:sp>
          <p:nvSpPr>
            <p:cNvPr id="2" name="Rectangle 1">
              <a:extLst>
                <a:ext uri="{FF2B5EF4-FFF2-40B4-BE49-F238E27FC236}">
                  <a16:creationId xmlns:a16="http://schemas.microsoft.com/office/drawing/2014/main" id="{96416868-E6C2-2317-C3FB-62939C03168A}"/>
                </a:ext>
              </a:extLst>
            </p:cNvPr>
            <p:cNvSpPr/>
            <p:nvPr/>
          </p:nvSpPr>
          <p:spPr>
            <a:xfrm>
              <a:off x="1299633" y="1928191"/>
              <a:ext cx="457201" cy="288235"/>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A5C1A0AF-C475-DA2E-9A5E-EA098C4AAA18}"/>
                </a:ext>
              </a:extLst>
            </p:cNvPr>
            <p:cNvSpPr/>
            <p:nvPr/>
          </p:nvSpPr>
          <p:spPr>
            <a:xfrm>
              <a:off x="1270198" y="4835290"/>
              <a:ext cx="387819" cy="273964"/>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77413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A6DC81-DDC7-5E07-E422-288970804E84}"/>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4D0652B-BBA5-1309-8F6B-27E444AC3904}"/>
              </a:ext>
            </a:extLst>
          </p:cNvPr>
          <p:cNvPicPr>
            <a:picLocks noChangeAspect="1"/>
          </p:cNvPicPr>
          <p:nvPr/>
        </p:nvPicPr>
        <p:blipFill>
          <a:blip r:embed="rId2"/>
          <a:stretch>
            <a:fillRect/>
          </a:stretch>
        </p:blipFill>
        <p:spPr>
          <a:xfrm>
            <a:off x="6103416" y="931750"/>
            <a:ext cx="2951104" cy="2520000"/>
          </a:xfrm>
          <a:prstGeom prst="rect">
            <a:avLst/>
          </a:prstGeom>
        </p:spPr>
      </p:pic>
      <p:pic>
        <p:nvPicPr>
          <p:cNvPr id="6" name="Picture 5">
            <a:extLst>
              <a:ext uri="{FF2B5EF4-FFF2-40B4-BE49-F238E27FC236}">
                <a16:creationId xmlns:a16="http://schemas.microsoft.com/office/drawing/2014/main" id="{13A07796-1EBF-3A72-366A-5B041907E0E0}"/>
              </a:ext>
            </a:extLst>
          </p:cNvPr>
          <p:cNvPicPr>
            <a:picLocks noChangeAspect="1"/>
          </p:cNvPicPr>
          <p:nvPr/>
        </p:nvPicPr>
        <p:blipFill>
          <a:blip r:embed="rId3"/>
          <a:stretch>
            <a:fillRect/>
          </a:stretch>
        </p:blipFill>
        <p:spPr>
          <a:xfrm>
            <a:off x="6115781" y="3539100"/>
            <a:ext cx="2952000" cy="2952000"/>
          </a:xfrm>
          <a:prstGeom prst="rect">
            <a:avLst/>
          </a:prstGeom>
        </p:spPr>
      </p:pic>
      <p:sp>
        <p:nvSpPr>
          <p:cNvPr id="4" name="Title 3">
            <a:extLst>
              <a:ext uri="{FF2B5EF4-FFF2-40B4-BE49-F238E27FC236}">
                <a16:creationId xmlns:a16="http://schemas.microsoft.com/office/drawing/2014/main" id="{D04CA719-0147-05C1-0217-24A2BEF374B4}"/>
              </a:ext>
            </a:extLst>
          </p:cNvPr>
          <p:cNvSpPr>
            <a:spLocks noGrp="1"/>
          </p:cNvSpPr>
          <p:nvPr>
            <p:ph type="title"/>
          </p:nvPr>
        </p:nvSpPr>
        <p:spPr>
          <a:xfrm>
            <a:off x="1" y="425886"/>
            <a:ext cx="9144000" cy="469726"/>
          </a:xfrm>
        </p:spPr>
        <p:txBody>
          <a:bodyPr/>
          <a:lstStyle/>
          <a:p>
            <a:pPr algn="ctr"/>
            <a:r>
              <a:rPr lang="en-AU" dirty="0">
                <a:latin typeface="Calibri" panose="020F0502020204030204" pitchFamily="34" charset="0"/>
                <a:ea typeface="Calibri" panose="020F0502020204030204" pitchFamily="34" charset="0"/>
                <a:cs typeface="Calibri" panose="020F0502020204030204" pitchFamily="34" charset="0"/>
              </a:rPr>
              <a:t>Comparison of Singapore Radar with Sandwich Product</a:t>
            </a:r>
          </a:p>
        </p:txBody>
      </p:sp>
      <p:pic>
        <p:nvPicPr>
          <p:cNvPr id="8" name="Picture 7">
            <a:extLst>
              <a:ext uri="{FF2B5EF4-FFF2-40B4-BE49-F238E27FC236}">
                <a16:creationId xmlns:a16="http://schemas.microsoft.com/office/drawing/2014/main" id="{363B7F72-AFE6-E96D-475A-14348506ECAD}"/>
              </a:ext>
            </a:extLst>
          </p:cNvPr>
          <p:cNvPicPr>
            <a:picLocks noChangeAspect="1"/>
          </p:cNvPicPr>
          <p:nvPr/>
        </p:nvPicPr>
        <p:blipFill>
          <a:blip r:embed="rId4"/>
          <a:stretch>
            <a:fillRect/>
          </a:stretch>
        </p:blipFill>
        <p:spPr>
          <a:xfrm>
            <a:off x="3092287" y="932112"/>
            <a:ext cx="2949768" cy="2520000"/>
          </a:xfrm>
          <a:prstGeom prst="rect">
            <a:avLst/>
          </a:prstGeom>
        </p:spPr>
      </p:pic>
      <p:pic>
        <p:nvPicPr>
          <p:cNvPr id="9" name="Picture 8">
            <a:extLst>
              <a:ext uri="{FF2B5EF4-FFF2-40B4-BE49-F238E27FC236}">
                <a16:creationId xmlns:a16="http://schemas.microsoft.com/office/drawing/2014/main" id="{16540297-8948-28CD-3D1C-C6895A093254}"/>
              </a:ext>
            </a:extLst>
          </p:cNvPr>
          <p:cNvPicPr>
            <a:picLocks noChangeAspect="1"/>
          </p:cNvPicPr>
          <p:nvPr/>
        </p:nvPicPr>
        <p:blipFill>
          <a:blip r:embed="rId5"/>
          <a:stretch>
            <a:fillRect/>
          </a:stretch>
        </p:blipFill>
        <p:spPr>
          <a:xfrm>
            <a:off x="84600" y="934724"/>
            <a:ext cx="2946522" cy="2520000"/>
          </a:xfrm>
          <a:prstGeom prst="rect">
            <a:avLst/>
          </a:prstGeom>
        </p:spPr>
      </p:pic>
      <p:pic>
        <p:nvPicPr>
          <p:cNvPr id="10" name="Picture 9">
            <a:extLst>
              <a:ext uri="{FF2B5EF4-FFF2-40B4-BE49-F238E27FC236}">
                <a16:creationId xmlns:a16="http://schemas.microsoft.com/office/drawing/2014/main" id="{873E02B7-279D-0E4A-E07C-0644C98BB38D}"/>
              </a:ext>
            </a:extLst>
          </p:cNvPr>
          <p:cNvPicPr>
            <a:picLocks noChangeAspect="1"/>
          </p:cNvPicPr>
          <p:nvPr/>
        </p:nvPicPr>
        <p:blipFill>
          <a:blip r:embed="rId6"/>
          <a:stretch>
            <a:fillRect/>
          </a:stretch>
        </p:blipFill>
        <p:spPr>
          <a:xfrm>
            <a:off x="89469" y="3540038"/>
            <a:ext cx="2952000" cy="2952000"/>
          </a:xfrm>
          <a:prstGeom prst="rect">
            <a:avLst/>
          </a:prstGeom>
        </p:spPr>
      </p:pic>
      <p:pic>
        <p:nvPicPr>
          <p:cNvPr id="13" name="Picture 12">
            <a:extLst>
              <a:ext uri="{FF2B5EF4-FFF2-40B4-BE49-F238E27FC236}">
                <a16:creationId xmlns:a16="http://schemas.microsoft.com/office/drawing/2014/main" id="{E916F488-A99D-A5A7-F1DF-25B561D27FF1}"/>
              </a:ext>
            </a:extLst>
          </p:cNvPr>
          <p:cNvPicPr>
            <a:picLocks noChangeAspect="1"/>
          </p:cNvPicPr>
          <p:nvPr/>
        </p:nvPicPr>
        <p:blipFill>
          <a:blip r:embed="rId7"/>
          <a:stretch>
            <a:fillRect/>
          </a:stretch>
        </p:blipFill>
        <p:spPr>
          <a:xfrm>
            <a:off x="3087851" y="3532326"/>
            <a:ext cx="2961923" cy="2952000"/>
          </a:xfrm>
          <a:prstGeom prst="rect">
            <a:avLst/>
          </a:prstGeom>
        </p:spPr>
      </p:pic>
      <p:grpSp>
        <p:nvGrpSpPr>
          <p:cNvPr id="15" name="Group 14">
            <a:extLst>
              <a:ext uri="{FF2B5EF4-FFF2-40B4-BE49-F238E27FC236}">
                <a16:creationId xmlns:a16="http://schemas.microsoft.com/office/drawing/2014/main" id="{A1E858B1-2695-58BB-EE3C-8E9787927158}"/>
              </a:ext>
            </a:extLst>
          </p:cNvPr>
          <p:cNvGrpSpPr/>
          <p:nvPr/>
        </p:nvGrpSpPr>
        <p:grpSpPr>
          <a:xfrm>
            <a:off x="80702" y="1928191"/>
            <a:ext cx="2066823" cy="4929809"/>
            <a:chOff x="80702" y="1928191"/>
            <a:chExt cx="2066823" cy="4929809"/>
          </a:xfrm>
        </p:grpSpPr>
        <p:pic>
          <p:nvPicPr>
            <p:cNvPr id="19" name="Picture 18">
              <a:extLst>
                <a:ext uri="{FF2B5EF4-FFF2-40B4-BE49-F238E27FC236}">
                  <a16:creationId xmlns:a16="http://schemas.microsoft.com/office/drawing/2014/main" id="{5BC3A1AA-98ED-7AD7-857D-A012F461A236}"/>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100000"/>
                      </a14:imgEffect>
                    </a14:imgLayer>
                  </a14:imgProps>
                </a:ext>
              </a:extLst>
            </a:blip>
            <a:stretch>
              <a:fillRect/>
            </a:stretch>
          </p:blipFill>
          <p:spPr>
            <a:xfrm>
              <a:off x="89838" y="5352840"/>
              <a:ext cx="2057687" cy="1505160"/>
            </a:xfrm>
            <a:prstGeom prst="rect">
              <a:avLst/>
            </a:prstGeom>
            <a:ln w="31750">
              <a:solidFill>
                <a:schemeClr val="tx1"/>
              </a:solidFill>
            </a:ln>
          </p:spPr>
        </p:pic>
        <p:pic>
          <p:nvPicPr>
            <p:cNvPr id="22" name="Picture 21">
              <a:extLst>
                <a:ext uri="{FF2B5EF4-FFF2-40B4-BE49-F238E27FC236}">
                  <a16:creationId xmlns:a16="http://schemas.microsoft.com/office/drawing/2014/main" id="{90BC5241-DF9C-7DE9-BACC-A7BD00CB0795}"/>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100000"/>
                      </a14:imgEffect>
                    </a14:imgLayer>
                  </a14:imgProps>
                </a:ext>
              </a:extLst>
            </a:blip>
            <a:stretch>
              <a:fillRect/>
            </a:stretch>
          </p:blipFill>
          <p:spPr>
            <a:xfrm>
              <a:off x="80702" y="2650969"/>
              <a:ext cx="2043373" cy="1363991"/>
            </a:xfrm>
            <a:prstGeom prst="rect">
              <a:avLst/>
            </a:prstGeom>
            <a:ln w="31750">
              <a:solidFill>
                <a:schemeClr val="bg1"/>
              </a:solidFill>
            </a:ln>
          </p:spPr>
        </p:pic>
        <p:sp>
          <p:nvSpPr>
            <p:cNvPr id="3" name="Rectangle 2">
              <a:extLst>
                <a:ext uri="{FF2B5EF4-FFF2-40B4-BE49-F238E27FC236}">
                  <a16:creationId xmlns:a16="http://schemas.microsoft.com/office/drawing/2014/main" id="{8ABF8484-3F1D-249E-F2A4-19B607258C20}"/>
                </a:ext>
              </a:extLst>
            </p:cNvPr>
            <p:cNvSpPr/>
            <p:nvPr/>
          </p:nvSpPr>
          <p:spPr>
            <a:xfrm>
              <a:off x="1313541" y="1928191"/>
              <a:ext cx="457201" cy="288235"/>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Rectangle 10">
              <a:extLst>
                <a:ext uri="{FF2B5EF4-FFF2-40B4-BE49-F238E27FC236}">
                  <a16:creationId xmlns:a16="http://schemas.microsoft.com/office/drawing/2014/main" id="{D8BB46D8-3540-B1D3-2089-C99C8C37FA7B}"/>
                </a:ext>
              </a:extLst>
            </p:cNvPr>
            <p:cNvSpPr/>
            <p:nvPr/>
          </p:nvSpPr>
          <p:spPr>
            <a:xfrm>
              <a:off x="1294536" y="4835290"/>
              <a:ext cx="387819" cy="273964"/>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16" name="Group 15">
            <a:extLst>
              <a:ext uri="{FF2B5EF4-FFF2-40B4-BE49-F238E27FC236}">
                <a16:creationId xmlns:a16="http://schemas.microsoft.com/office/drawing/2014/main" id="{95B2A568-95E4-0BBA-A550-F0B8E2E537E6}"/>
              </a:ext>
            </a:extLst>
          </p:cNvPr>
          <p:cNvGrpSpPr/>
          <p:nvPr/>
        </p:nvGrpSpPr>
        <p:grpSpPr>
          <a:xfrm>
            <a:off x="3095152" y="1945125"/>
            <a:ext cx="2077473" cy="4912875"/>
            <a:chOff x="3095152" y="1945125"/>
            <a:chExt cx="2077473" cy="4912875"/>
          </a:xfrm>
        </p:grpSpPr>
        <p:pic>
          <p:nvPicPr>
            <p:cNvPr id="18" name="Picture 17">
              <a:extLst>
                <a:ext uri="{FF2B5EF4-FFF2-40B4-BE49-F238E27FC236}">
                  <a16:creationId xmlns:a16="http://schemas.microsoft.com/office/drawing/2014/main" id="{454C513A-3F22-5F03-F346-4986309EDDC9}"/>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100000"/>
                      </a14:imgEffect>
                    </a14:imgLayer>
                  </a14:imgProps>
                </a:ext>
              </a:extLst>
            </a:blip>
            <a:stretch>
              <a:fillRect/>
            </a:stretch>
          </p:blipFill>
          <p:spPr>
            <a:xfrm>
              <a:off x="3095885" y="5352840"/>
              <a:ext cx="2076740" cy="1505160"/>
            </a:xfrm>
            <a:prstGeom prst="rect">
              <a:avLst/>
            </a:prstGeom>
            <a:ln w="31750">
              <a:solidFill>
                <a:schemeClr val="tx1"/>
              </a:solidFill>
            </a:ln>
          </p:spPr>
        </p:pic>
        <p:pic>
          <p:nvPicPr>
            <p:cNvPr id="24" name="Picture 23">
              <a:extLst>
                <a:ext uri="{FF2B5EF4-FFF2-40B4-BE49-F238E27FC236}">
                  <a16:creationId xmlns:a16="http://schemas.microsoft.com/office/drawing/2014/main" id="{B7F5BF9D-0A72-5633-DF05-F75F6ECEB00A}"/>
                </a:ext>
              </a:extLst>
            </p:cNvPr>
            <p:cNvPicPr>
              <a:picLocks noChangeAspect="1"/>
            </p:cNvPicPr>
            <p:nvPr/>
          </p:nvPicPr>
          <p:blipFill>
            <a:blip r:embed="rId14">
              <a:extLst>
                <a:ext uri="{BEBA8EAE-BF5A-486C-A8C5-ECC9F3942E4B}">
                  <a14:imgProps xmlns:a14="http://schemas.microsoft.com/office/drawing/2010/main">
                    <a14:imgLayer r:embed="rId15">
                      <a14:imgEffect>
                        <a14:sharpenSoften amount="100000"/>
                      </a14:imgEffect>
                    </a14:imgLayer>
                  </a14:imgProps>
                </a:ext>
              </a:extLst>
            </a:blip>
            <a:stretch>
              <a:fillRect/>
            </a:stretch>
          </p:blipFill>
          <p:spPr>
            <a:xfrm>
              <a:off x="3095152" y="2648955"/>
              <a:ext cx="2027106" cy="1354825"/>
            </a:xfrm>
            <a:prstGeom prst="rect">
              <a:avLst/>
            </a:prstGeom>
            <a:ln w="31750">
              <a:solidFill>
                <a:schemeClr val="bg1"/>
              </a:solidFill>
            </a:ln>
          </p:spPr>
        </p:pic>
        <p:sp>
          <p:nvSpPr>
            <p:cNvPr id="5" name="Rectangle 4">
              <a:extLst>
                <a:ext uri="{FF2B5EF4-FFF2-40B4-BE49-F238E27FC236}">
                  <a16:creationId xmlns:a16="http://schemas.microsoft.com/office/drawing/2014/main" id="{3E35D995-8107-FA1D-300C-42DA4A314DBA}"/>
                </a:ext>
              </a:extLst>
            </p:cNvPr>
            <p:cNvSpPr/>
            <p:nvPr/>
          </p:nvSpPr>
          <p:spPr>
            <a:xfrm>
              <a:off x="4326466" y="1945125"/>
              <a:ext cx="457201" cy="288235"/>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8A0A0532-64EA-8737-2DD6-A801B63D6D9C}"/>
                </a:ext>
              </a:extLst>
            </p:cNvPr>
            <p:cNvSpPr/>
            <p:nvPr/>
          </p:nvSpPr>
          <p:spPr>
            <a:xfrm>
              <a:off x="4297443" y="4859603"/>
              <a:ext cx="387819" cy="273964"/>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grpSp>
        <p:nvGrpSpPr>
          <p:cNvPr id="17" name="Group 16">
            <a:extLst>
              <a:ext uri="{FF2B5EF4-FFF2-40B4-BE49-F238E27FC236}">
                <a16:creationId xmlns:a16="http://schemas.microsoft.com/office/drawing/2014/main" id="{AA470A27-5BF3-A3E0-A5B7-20F88A0314A5}"/>
              </a:ext>
            </a:extLst>
          </p:cNvPr>
          <p:cNvGrpSpPr/>
          <p:nvPr/>
        </p:nvGrpSpPr>
        <p:grpSpPr>
          <a:xfrm>
            <a:off x="6104757" y="1936659"/>
            <a:ext cx="2069153" cy="4921341"/>
            <a:chOff x="6104757" y="1936659"/>
            <a:chExt cx="2069153" cy="4921341"/>
          </a:xfrm>
        </p:grpSpPr>
        <p:pic>
          <p:nvPicPr>
            <p:cNvPr id="21" name="Picture 20">
              <a:extLst>
                <a:ext uri="{FF2B5EF4-FFF2-40B4-BE49-F238E27FC236}">
                  <a16:creationId xmlns:a16="http://schemas.microsoft.com/office/drawing/2014/main" id="{FB3EB343-37B9-12F1-D15B-94951C1427D5}"/>
                </a:ext>
              </a:extLst>
            </p:cNvPr>
            <p:cNvPicPr>
              <a:picLocks noChangeAspect="1"/>
            </p:cNvPicPr>
            <p:nvPr/>
          </p:nvPicPr>
          <p:blipFill>
            <a:blip r:embed="rId16">
              <a:extLst>
                <a:ext uri="{BEBA8EAE-BF5A-486C-A8C5-ECC9F3942E4B}">
                  <a14:imgProps xmlns:a14="http://schemas.microsoft.com/office/drawing/2010/main">
                    <a14:imgLayer r:embed="rId17">
                      <a14:imgEffect>
                        <a14:sharpenSoften amount="100000"/>
                      </a14:imgEffect>
                    </a14:imgLayer>
                  </a14:imgProps>
                </a:ext>
              </a:extLst>
            </a:blip>
            <a:stretch>
              <a:fillRect/>
            </a:stretch>
          </p:blipFill>
          <p:spPr>
            <a:xfrm>
              <a:off x="6125749" y="5362366"/>
              <a:ext cx="2048161" cy="1495634"/>
            </a:xfrm>
            <a:prstGeom prst="rect">
              <a:avLst/>
            </a:prstGeom>
            <a:ln w="31750">
              <a:solidFill>
                <a:schemeClr val="tx1"/>
              </a:solidFill>
            </a:ln>
          </p:spPr>
        </p:pic>
        <p:pic>
          <p:nvPicPr>
            <p:cNvPr id="26" name="Picture 25">
              <a:extLst>
                <a:ext uri="{FF2B5EF4-FFF2-40B4-BE49-F238E27FC236}">
                  <a16:creationId xmlns:a16="http://schemas.microsoft.com/office/drawing/2014/main" id="{990CD0FC-F8B7-0474-DBE7-5AA77B3E64B9}"/>
                </a:ext>
              </a:extLst>
            </p:cNvPr>
            <p:cNvPicPr>
              <a:picLocks noChangeAspect="1"/>
            </p:cNvPicPr>
            <p:nvPr/>
          </p:nvPicPr>
          <p:blipFill>
            <a:blip r:embed="rId18">
              <a:extLst>
                <a:ext uri="{BEBA8EAE-BF5A-486C-A8C5-ECC9F3942E4B}">
                  <a14:imgProps xmlns:a14="http://schemas.microsoft.com/office/drawing/2010/main">
                    <a14:imgLayer r:embed="rId19">
                      <a14:imgEffect>
                        <a14:sharpenSoften amount="100000"/>
                      </a14:imgEffect>
                    </a14:imgLayer>
                  </a14:imgProps>
                </a:ext>
              </a:extLst>
            </a:blip>
            <a:stretch>
              <a:fillRect/>
            </a:stretch>
          </p:blipFill>
          <p:spPr>
            <a:xfrm>
              <a:off x="6104757" y="2622039"/>
              <a:ext cx="2037294" cy="1358196"/>
            </a:xfrm>
            <a:prstGeom prst="rect">
              <a:avLst/>
            </a:prstGeom>
            <a:ln w="31750">
              <a:solidFill>
                <a:schemeClr val="bg1"/>
              </a:solidFill>
            </a:ln>
          </p:spPr>
        </p:pic>
        <p:sp>
          <p:nvSpPr>
            <p:cNvPr id="7" name="Rectangle 6">
              <a:extLst>
                <a:ext uri="{FF2B5EF4-FFF2-40B4-BE49-F238E27FC236}">
                  <a16:creationId xmlns:a16="http://schemas.microsoft.com/office/drawing/2014/main" id="{1DF1B25B-5D6D-34C4-2437-86613E5386B2}"/>
                </a:ext>
              </a:extLst>
            </p:cNvPr>
            <p:cNvSpPr/>
            <p:nvPr/>
          </p:nvSpPr>
          <p:spPr>
            <a:xfrm>
              <a:off x="7336366" y="1936659"/>
              <a:ext cx="457201" cy="288235"/>
            </a:xfrm>
            <a:prstGeom prst="rect">
              <a:avLst/>
            </a:prstGeom>
            <a:noFill/>
            <a:ln w="28575">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02160DD7-8EC7-3644-2ECE-D4503CBDE54B}"/>
                </a:ext>
              </a:extLst>
            </p:cNvPr>
            <p:cNvSpPr/>
            <p:nvPr/>
          </p:nvSpPr>
          <p:spPr>
            <a:xfrm>
              <a:off x="7321049" y="4859091"/>
              <a:ext cx="387819" cy="273964"/>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
        <p:nvSpPr>
          <p:cNvPr id="20" name="TextBox 19">
            <a:extLst>
              <a:ext uri="{FF2B5EF4-FFF2-40B4-BE49-F238E27FC236}">
                <a16:creationId xmlns:a16="http://schemas.microsoft.com/office/drawing/2014/main" id="{21C49867-20FC-2258-6B20-07694B20CB55}"/>
              </a:ext>
            </a:extLst>
          </p:cNvPr>
          <p:cNvSpPr txBox="1"/>
          <p:nvPr/>
        </p:nvSpPr>
        <p:spPr>
          <a:xfrm>
            <a:off x="0" y="888760"/>
            <a:ext cx="106597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0100UTC</a:t>
            </a:r>
            <a:endParaRPr kumimoji="0" lang="en-AU"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D15AB08A-E309-4725-DBEA-003DA9F3ACFE}"/>
              </a:ext>
            </a:extLst>
          </p:cNvPr>
          <p:cNvSpPr txBox="1"/>
          <p:nvPr/>
        </p:nvSpPr>
        <p:spPr>
          <a:xfrm>
            <a:off x="3031787" y="885517"/>
            <a:ext cx="106597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0130UTC</a:t>
            </a:r>
            <a:endParaRPr kumimoji="0" lang="en-AU"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4F3E65FB-BAE8-C057-15D7-340E5824BD92}"/>
              </a:ext>
            </a:extLst>
          </p:cNvPr>
          <p:cNvSpPr txBox="1"/>
          <p:nvPr/>
        </p:nvSpPr>
        <p:spPr>
          <a:xfrm>
            <a:off x="6047362" y="885518"/>
            <a:ext cx="106597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0200UTC</a:t>
            </a:r>
            <a:endParaRPr kumimoji="0" lang="en-AU"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8" name="TextBox 27">
            <a:extLst>
              <a:ext uri="{FF2B5EF4-FFF2-40B4-BE49-F238E27FC236}">
                <a16:creationId xmlns:a16="http://schemas.microsoft.com/office/drawing/2014/main" id="{186D5380-9226-51D5-A431-F893B29A62C5}"/>
              </a:ext>
            </a:extLst>
          </p:cNvPr>
          <p:cNvSpPr txBox="1"/>
          <p:nvPr/>
        </p:nvSpPr>
        <p:spPr>
          <a:xfrm>
            <a:off x="2094689" y="6144939"/>
            <a:ext cx="1065972"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9am SGT</a:t>
            </a:r>
            <a:endParaRPr kumimoji="0" lang="en-AU"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29" name="TextBox 28">
            <a:extLst>
              <a:ext uri="{FF2B5EF4-FFF2-40B4-BE49-F238E27FC236}">
                <a16:creationId xmlns:a16="http://schemas.microsoft.com/office/drawing/2014/main" id="{ACF8AB9E-17BF-DF53-3D3E-5FA60679F2B0}"/>
              </a:ext>
            </a:extLst>
          </p:cNvPr>
          <p:cNvSpPr txBox="1"/>
          <p:nvPr/>
        </p:nvSpPr>
        <p:spPr>
          <a:xfrm>
            <a:off x="5136204" y="6161152"/>
            <a:ext cx="1065972"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9.30am SGT</a:t>
            </a:r>
            <a:endParaRPr kumimoji="0" lang="en-AU"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0" name="TextBox 29">
            <a:extLst>
              <a:ext uri="{FF2B5EF4-FFF2-40B4-BE49-F238E27FC236}">
                <a16:creationId xmlns:a16="http://schemas.microsoft.com/office/drawing/2014/main" id="{BE80F9BF-9FCE-2772-0899-539E3BB64970}"/>
              </a:ext>
            </a:extLst>
          </p:cNvPr>
          <p:cNvSpPr txBox="1"/>
          <p:nvPr/>
        </p:nvSpPr>
        <p:spPr>
          <a:xfrm>
            <a:off x="8179358" y="6161152"/>
            <a:ext cx="1034981"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10am SGT</a:t>
            </a:r>
            <a:endParaRPr kumimoji="0" lang="en-AU"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85DA3447-E321-ED6F-F8B9-A08DC154A744}"/>
              </a:ext>
            </a:extLst>
          </p:cNvPr>
          <p:cNvSpPr txBox="1"/>
          <p:nvPr/>
        </p:nvSpPr>
        <p:spPr>
          <a:xfrm>
            <a:off x="0" y="0"/>
            <a:ext cx="4293704" cy="461665"/>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satellite images courtesy JMA / Bureau of Meteorology. Lighting data courtesy Weatherzone. RADAR data courtesy NEA Singapore</a:t>
            </a:r>
          </a:p>
        </p:txBody>
      </p:sp>
      <p:pic>
        <p:nvPicPr>
          <p:cNvPr id="33" name="Picture 30">
            <a:extLst>
              <a:ext uri="{FF2B5EF4-FFF2-40B4-BE49-F238E27FC236}">
                <a16:creationId xmlns:a16="http://schemas.microsoft.com/office/drawing/2014/main" id="{8CFFB90D-A07B-3E54-7A04-DC997E7E3E48}"/>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1216025"/>
            <a:ext cx="347662"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30">
            <a:extLst>
              <a:ext uri="{FF2B5EF4-FFF2-40B4-BE49-F238E27FC236}">
                <a16:creationId xmlns:a16="http://schemas.microsoft.com/office/drawing/2014/main" id="{18F7C8F0-C129-AD52-E031-C4619B590FF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0" y="1216025"/>
            <a:ext cx="347662"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4">
            <a:extLst>
              <a:ext uri="{FF2B5EF4-FFF2-40B4-BE49-F238E27FC236}">
                <a16:creationId xmlns:a16="http://schemas.microsoft.com/office/drawing/2014/main" id="{947DA943-2E7B-B187-4275-DD44DA447104}"/>
              </a:ext>
            </a:extLst>
          </p:cNvPr>
          <p:cNvPicPr>
            <a:picLocks noChangeAspect="1"/>
          </p:cNvPicPr>
          <p:nvPr/>
        </p:nvPicPr>
        <p:blipFill>
          <a:blip r:embed="rId21"/>
          <a:stretch>
            <a:fillRect/>
          </a:stretch>
        </p:blipFill>
        <p:spPr>
          <a:xfrm>
            <a:off x="1" y="5954705"/>
            <a:ext cx="2190750" cy="499316"/>
          </a:xfrm>
          <a:prstGeom prst="rect">
            <a:avLst/>
          </a:prstGeom>
        </p:spPr>
      </p:pic>
      <p:sp>
        <p:nvSpPr>
          <p:cNvPr id="27" name="TextBox 26">
            <a:extLst>
              <a:ext uri="{FF2B5EF4-FFF2-40B4-BE49-F238E27FC236}">
                <a16:creationId xmlns:a16="http://schemas.microsoft.com/office/drawing/2014/main" id="{68434B37-9F9D-CC4D-2985-F5AAEAFE32A4}"/>
              </a:ext>
            </a:extLst>
          </p:cNvPr>
          <p:cNvSpPr txBox="1"/>
          <p:nvPr/>
        </p:nvSpPr>
        <p:spPr>
          <a:xfrm>
            <a:off x="4533900" y="171450"/>
            <a:ext cx="4610100"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600" b="1" i="0" u="none" strike="noStrike" kern="1200" cap="none" spc="0" normalizeH="0" baseline="0" noProof="0" dirty="0">
                <a:ln>
                  <a:noFill/>
                </a:ln>
                <a:solidFill>
                  <a:srgbClr val="FF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Consider parallax of storm tops in relation to RADAR</a:t>
            </a:r>
          </a:p>
        </p:txBody>
      </p:sp>
    </p:spTree>
    <p:extLst>
      <p:ext uri="{BB962C8B-B14F-4D97-AF65-F5344CB8AC3E}">
        <p14:creationId xmlns:p14="http://schemas.microsoft.com/office/powerpoint/2010/main" val="1692818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5E23928-288D-FAFD-89D7-FCCC5B8584F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2AD2C7F-F26F-DAD6-B79D-AAA0B08B96E0}"/>
              </a:ext>
            </a:extLst>
          </p:cNvPr>
          <p:cNvSpPr>
            <a:spLocks noGrp="1"/>
          </p:cNvSpPr>
          <p:nvPr>
            <p:ph type="title"/>
          </p:nvPr>
        </p:nvSpPr>
        <p:spPr>
          <a:xfrm>
            <a:off x="0" y="470491"/>
            <a:ext cx="9144000" cy="469726"/>
          </a:xfrm>
        </p:spPr>
        <p:txBody>
          <a:bodyPr/>
          <a:lstStyle/>
          <a:p>
            <a:pPr algn="ctr"/>
            <a:r>
              <a:rPr lang="en-AU" dirty="0">
                <a:latin typeface="Calibri" panose="020F0502020204030204" pitchFamily="34" charset="0"/>
                <a:cs typeface="Calibri" panose="020F0502020204030204" pitchFamily="34" charset="0"/>
              </a:rPr>
              <a:t>Lightning data, 0130-0200UTC 14</a:t>
            </a:r>
            <a:r>
              <a:rPr lang="en-AU" baseline="30000" dirty="0">
                <a:latin typeface="Calibri" panose="020F0502020204030204" pitchFamily="34" charset="0"/>
                <a:cs typeface="Calibri" panose="020F0502020204030204" pitchFamily="34" charset="0"/>
              </a:rPr>
              <a:t>th</a:t>
            </a:r>
            <a:r>
              <a:rPr lang="en-AU" dirty="0">
                <a:latin typeface="Calibri" panose="020F0502020204030204" pitchFamily="34" charset="0"/>
                <a:cs typeface="Calibri" panose="020F0502020204030204" pitchFamily="34" charset="0"/>
              </a:rPr>
              <a:t> October 2024</a:t>
            </a:r>
          </a:p>
        </p:txBody>
      </p:sp>
      <p:pic>
        <p:nvPicPr>
          <p:cNvPr id="7" name="Picture 6">
            <a:extLst>
              <a:ext uri="{FF2B5EF4-FFF2-40B4-BE49-F238E27FC236}">
                <a16:creationId xmlns:a16="http://schemas.microsoft.com/office/drawing/2014/main" id="{69D036E1-70A5-881D-6E2A-C4D853545582}"/>
              </a:ext>
            </a:extLst>
          </p:cNvPr>
          <p:cNvPicPr>
            <a:picLocks noChangeAspect="1"/>
          </p:cNvPicPr>
          <p:nvPr/>
        </p:nvPicPr>
        <p:blipFill>
          <a:blip r:embed="rId2"/>
          <a:stretch>
            <a:fillRect/>
          </a:stretch>
        </p:blipFill>
        <p:spPr>
          <a:xfrm>
            <a:off x="649780" y="1017552"/>
            <a:ext cx="7657878" cy="5444070"/>
          </a:xfrm>
          <a:prstGeom prst="rect">
            <a:avLst/>
          </a:prstGeom>
        </p:spPr>
      </p:pic>
      <p:sp>
        <p:nvSpPr>
          <p:cNvPr id="8" name="TextBox 7">
            <a:extLst>
              <a:ext uri="{FF2B5EF4-FFF2-40B4-BE49-F238E27FC236}">
                <a16:creationId xmlns:a16="http://schemas.microsoft.com/office/drawing/2014/main" id="{0E9E4EE0-A612-41A3-7D46-D3725205F784}"/>
              </a:ext>
            </a:extLst>
          </p:cNvPr>
          <p:cNvSpPr txBox="1"/>
          <p:nvPr/>
        </p:nvSpPr>
        <p:spPr>
          <a:xfrm>
            <a:off x="3675307" y="6581001"/>
            <a:ext cx="2248838" cy="276999"/>
          </a:xfrm>
          <a:prstGeom prst="rect">
            <a:avLst/>
          </a:prstGeom>
          <a:solidFill>
            <a:schemeClr val="bg1"/>
          </a:solid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 courtesy NEA Singapore</a:t>
            </a:r>
          </a:p>
        </p:txBody>
      </p:sp>
    </p:spTree>
    <p:extLst>
      <p:ext uri="{BB962C8B-B14F-4D97-AF65-F5344CB8AC3E}">
        <p14:creationId xmlns:p14="http://schemas.microsoft.com/office/powerpoint/2010/main" val="11579332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show="0">
  <p:cSld>
    <p:bg>
      <p:bgPr>
        <a:solidFill>
          <a:srgbClr val="CCFF99"/>
        </a:solidFill>
        <a:effectLst/>
      </p:bgPr>
    </p:bg>
    <p:spTree>
      <p:nvGrpSpPr>
        <p:cNvPr id="1" name="">
          <a:extLst>
            <a:ext uri="{FF2B5EF4-FFF2-40B4-BE49-F238E27FC236}">
              <a16:creationId xmlns:a16="http://schemas.microsoft.com/office/drawing/2014/main" id="{2C3993EF-AE81-4FC2-F9C8-8E962A6F4DBA}"/>
            </a:ext>
          </a:extLst>
        </p:cNvPr>
        <p:cNvGrpSpPr/>
        <p:nvPr/>
      </p:nvGrpSpPr>
      <p:grpSpPr>
        <a:xfrm>
          <a:off x="0" y="0"/>
          <a:ext cx="0" cy="0"/>
          <a:chOff x="0" y="0"/>
          <a:chExt cx="0" cy="0"/>
        </a:xfrm>
      </p:grpSpPr>
      <p:sp>
        <p:nvSpPr>
          <p:cNvPr id="547842" name="Title 1">
            <a:extLst>
              <a:ext uri="{FF2B5EF4-FFF2-40B4-BE49-F238E27FC236}">
                <a16:creationId xmlns:a16="http://schemas.microsoft.com/office/drawing/2014/main" id="{5C0AD613-BCCE-06DA-0641-ACE082E650A5}"/>
              </a:ext>
            </a:extLst>
          </p:cNvPr>
          <p:cNvSpPr txBox="1">
            <a:spLocks noChangeArrowheads="1"/>
          </p:cNvSpPr>
          <p:nvPr/>
        </p:nvSpPr>
        <p:spPr bwMode="auto">
          <a:xfrm>
            <a:off x="0" y="455613"/>
            <a:ext cx="91440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eorgia" panose="02040502050405020303" pitchFamily="18" charset="0"/>
              </a:defRPr>
            </a:lvl1pPr>
            <a:lvl2pPr marL="742950" indent="-285750">
              <a:defRPr sz="2400">
                <a:solidFill>
                  <a:schemeClr val="tx1"/>
                </a:solidFill>
                <a:latin typeface="Georgia" panose="02040502050405020303" pitchFamily="18" charset="0"/>
              </a:defRPr>
            </a:lvl2pPr>
            <a:lvl3pPr marL="1143000" indent="-228600">
              <a:defRPr sz="2400">
                <a:solidFill>
                  <a:schemeClr val="tx1"/>
                </a:solidFill>
                <a:latin typeface="Georgia" panose="02040502050405020303" pitchFamily="18" charset="0"/>
              </a:defRPr>
            </a:lvl3pPr>
            <a:lvl4pPr marL="1600200" indent="-228600">
              <a:defRPr sz="2400">
                <a:solidFill>
                  <a:schemeClr val="tx1"/>
                </a:solidFill>
                <a:latin typeface="Georgia" panose="02040502050405020303" pitchFamily="18" charset="0"/>
              </a:defRPr>
            </a:lvl4pPr>
            <a:lvl5pPr marL="2057400" indent="-228600">
              <a:defRPr sz="2400">
                <a:solidFill>
                  <a:schemeClr val="tx1"/>
                </a:solidFill>
                <a:latin typeface="Georgia" panose="02040502050405020303" pitchFamily="18" charset="0"/>
              </a:defRPr>
            </a:lvl5pPr>
            <a:lvl6pPr marL="2514600" indent="-228600" eaLnBrk="0" fontAlgn="base" hangingPunct="0">
              <a:spcBef>
                <a:spcPct val="0"/>
              </a:spcBef>
              <a:spcAft>
                <a:spcPct val="0"/>
              </a:spcAft>
              <a:defRPr sz="2400">
                <a:solidFill>
                  <a:schemeClr val="tx1"/>
                </a:solidFill>
                <a:latin typeface="Georgia" panose="02040502050405020303" pitchFamily="18" charset="0"/>
              </a:defRPr>
            </a:lvl6pPr>
            <a:lvl7pPr marL="2971800" indent="-228600" eaLnBrk="0" fontAlgn="base" hangingPunct="0">
              <a:spcBef>
                <a:spcPct val="0"/>
              </a:spcBef>
              <a:spcAft>
                <a:spcPct val="0"/>
              </a:spcAft>
              <a:defRPr sz="2400">
                <a:solidFill>
                  <a:schemeClr val="tx1"/>
                </a:solidFill>
                <a:latin typeface="Georgia" panose="02040502050405020303" pitchFamily="18" charset="0"/>
              </a:defRPr>
            </a:lvl7pPr>
            <a:lvl8pPr marL="3429000" indent="-228600" eaLnBrk="0" fontAlgn="base" hangingPunct="0">
              <a:spcBef>
                <a:spcPct val="0"/>
              </a:spcBef>
              <a:spcAft>
                <a:spcPct val="0"/>
              </a:spcAft>
              <a:defRPr sz="2400">
                <a:solidFill>
                  <a:schemeClr val="tx1"/>
                </a:solidFill>
                <a:latin typeface="Georgia" panose="02040502050405020303" pitchFamily="18" charset="0"/>
              </a:defRPr>
            </a:lvl8pPr>
            <a:lvl9pPr marL="3886200" indent="-228600" eaLnBrk="0" fontAlgn="base" hangingPunct="0">
              <a:spcBef>
                <a:spcPct val="0"/>
              </a:spcBef>
              <a:spcAft>
                <a:spcPct val="0"/>
              </a:spcAft>
              <a:defRPr sz="2400">
                <a:solidFill>
                  <a:schemeClr val="tx1"/>
                </a:solidFill>
                <a:latin typeface="Georgia" panose="02040502050405020303" pitchFamily="18"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AU" altLang="en-US" sz="25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Notes: RADAR, Satellite Imagery and Lightning Data (part 1)</a:t>
            </a:r>
          </a:p>
        </p:txBody>
      </p:sp>
      <p:sp>
        <p:nvSpPr>
          <p:cNvPr id="547843" name="Subtitle 2">
            <a:extLst>
              <a:ext uri="{FF2B5EF4-FFF2-40B4-BE49-F238E27FC236}">
                <a16:creationId xmlns:a16="http://schemas.microsoft.com/office/drawing/2014/main" id="{E6BEAA3E-6C3A-2878-C233-22514D53EC75}"/>
              </a:ext>
            </a:extLst>
          </p:cNvPr>
          <p:cNvSpPr txBox="1">
            <a:spLocks noChangeArrowheads="1"/>
          </p:cNvSpPr>
          <p:nvPr/>
        </p:nvSpPr>
        <p:spPr bwMode="auto">
          <a:xfrm>
            <a:off x="619125" y="1092323"/>
            <a:ext cx="7896225" cy="5523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sz="2400">
                <a:solidFill>
                  <a:schemeClr val="tx1"/>
                </a:solidFill>
                <a:latin typeface="Georgia" panose="02040502050405020303" pitchFamily="18" charset="0"/>
              </a:defRPr>
            </a:lvl1pPr>
            <a:lvl2pPr marL="685800" indent="-228600">
              <a:defRPr sz="2400">
                <a:solidFill>
                  <a:schemeClr val="tx1"/>
                </a:solidFill>
                <a:latin typeface="Georgia" panose="02040502050405020303" pitchFamily="18" charset="0"/>
              </a:defRPr>
            </a:lvl2pPr>
            <a:lvl3pPr marL="1143000" indent="-228600">
              <a:defRPr sz="2400">
                <a:solidFill>
                  <a:schemeClr val="tx1"/>
                </a:solidFill>
                <a:latin typeface="Georgia" panose="02040502050405020303" pitchFamily="18" charset="0"/>
              </a:defRPr>
            </a:lvl3pPr>
            <a:lvl4pPr marL="1600200" indent="-228600">
              <a:defRPr sz="2400">
                <a:solidFill>
                  <a:schemeClr val="tx1"/>
                </a:solidFill>
                <a:latin typeface="Georgia" panose="02040502050405020303" pitchFamily="18" charset="0"/>
              </a:defRPr>
            </a:lvl4pPr>
            <a:lvl5pPr marL="2057400" indent="-228600">
              <a:defRPr sz="2400">
                <a:solidFill>
                  <a:schemeClr val="tx1"/>
                </a:solidFill>
                <a:latin typeface="Georgia" panose="02040502050405020303" pitchFamily="18" charset="0"/>
              </a:defRPr>
            </a:lvl5pPr>
            <a:lvl6pPr marL="2514600" indent="-228600" eaLnBrk="0" fontAlgn="base" hangingPunct="0">
              <a:spcBef>
                <a:spcPct val="0"/>
              </a:spcBef>
              <a:spcAft>
                <a:spcPct val="0"/>
              </a:spcAft>
              <a:defRPr sz="2400">
                <a:solidFill>
                  <a:schemeClr val="tx1"/>
                </a:solidFill>
                <a:latin typeface="Georgia" panose="02040502050405020303" pitchFamily="18" charset="0"/>
              </a:defRPr>
            </a:lvl6pPr>
            <a:lvl7pPr marL="2971800" indent="-228600" eaLnBrk="0" fontAlgn="base" hangingPunct="0">
              <a:spcBef>
                <a:spcPct val="0"/>
              </a:spcBef>
              <a:spcAft>
                <a:spcPct val="0"/>
              </a:spcAft>
              <a:defRPr sz="2400">
                <a:solidFill>
                  <a:schemeClr val="tx1"/>
                </a:solidFill>
                <a:latin typeface="Georgia" panose="02040502050405020303" pitchFamily="18" charset="0"/>
              </a:defRPr>
            </a:lvl7pPr>
            <a:lvl8pPr marL="3429000" indent="-228600" eaLnBrk="0" fontAlgn="base" hangingPunct="0">
              <a:spcBef>
                <a:spcPct val="0"/>
              </a:spcBef>
              <a:spcAft>
                <a:spcPct val="0"/>
              </a:spcAft>
              <a:defRPr sz="2400">
                <a:solidFill>
                  <a:schemeClr val="tx1"/>
                </a:solidFill>
                <a:latin typeface="Georgia" panose="02040502050405020303" pitchFamily="18" charset="0"/>
              </a:defRPr>
            </a:lvl8pPr>
            <a:lvl9pPr marL="3886200" indent="-228600" eaLnBrk="0" fontAlgn="base" hangingPunct="0">
              <a:spcBef>
                <a:spcPct val="0"/>
              </a:spcBef>
              <a:spcAft>
                <a:spcPct val="0"/>
              </a:spcAft>
              <a:defRPr sz="2400">
                <a:solidFill>
                  <a:schemeClr val="tx1"/>
                </a:solidFill>
                <a:latin typeface="Georgia" panose="02040502050405020303" pitchFamily="18" charset="0"/>
              </a:defRPr>
            </a:lvl9pPr>
          </a:lstStyle>
          <a:p>
            <a:pPr marL="228600" marR="0" lvl="0" indent="-228600" algn="just"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kumimoji="0" lang="en-AU"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Inspection of RADAR data indicates eastward and westward propagating mesoscale lines of precipitation moving towards Singapore. First identified between 21UTC and 23UTC 13</a:t>
            </a:r>
            <a:r>
              <a:rPr kumimoji="0" lang="en-AU" altLang="en-US" sz="20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Arial" panose="020B0604020202020204" pitchFamily="34" charset="0"/>
              </a:rPr>
              <a:t>th</a:t>
            </a:r>
            <a:r>
              <a:rPr kumimoji="0" lang="en-AU"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October:</a:t>
            </a:r>
          </a:p>
          <a:p>
            <a:pPr lvl="1" algn="just" defTabSz="914400" eaLnBrk="0" fontAlgn="base" hangingPunct="0">
              <a:spcBef>
                <a:spcPct val="0"/>
              </a:spcBef>
              <a:spcAft>
                <a:spcPts val="1200"/>
              </a:spcAft>
              <a:buFont typeface="Arial" panose="020B0604020202020204" pitchFamily="34" charset="0"/>
              <a:buChar char="•"/>
              <a:defRPr/>
            </a:pPr>
            <a:r>
              <a:rPr lang="en-AU" altLang="en-US" sz="2000" dirty="0">
                <a:solidFill>
                  <a:srgbClr val="000000"/>
                </a:solidFill>
                <a:latin typeface="Calibri" panose="020F0502020204030204" pitchFamily="34" charset="0"/>
                <a:cs typeface="Arial" panose="020B0604020202020204" pitchFamily="34" charset="0"/>
              </a:rPr>
              <a:t>The eastward propagating line is first revealed near the Malacca Straits. This appears to be best defined in the CIRA Proxy VIS imagery and in the RADAR data, as it is largely composed of low cloud. It appears to be an outflow feature from storms over the Malacca Straits around 19UTC, or a cloud ahead of a low-level westerly wind surge. </a:t>
            </a:r>
          </a:p>
          <a:p>
            <a:pPr lvl="1" algn="just" defTabSz="914400" eaLnBrk="0" fontAlgn="base" hangingPunct="0">
              <a:spcBef>
                <a:spcPct val="0"/>
              </a:spcBef>
              <a:spcAft>
                <a:spcPts val="1200"/>
              </a:spcAft>
              <a:buFont typeface="Arial" panose="020B0604020202020204" pitchFamily="34" charset="0"/>
              <a:buChar char="•"/>
              <a:defRPr/>
            </a:pPr>
            <a:r>
              <a:rPr kumimoji="0" lang="en-AU"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The westward propagating line is first revealed over the South China Sea. This appears to be associated with deep convection. It can easily be followed in the animation of the Himawari-9 enhanced IR imagery. </a:t>
            </a:r>
          </a:p>
          <a:p>
            <a:pPr marL="228600" marR="0" lvl="0" indent="-228600" algn="just"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lang="en-AU" altLang="en-US" sz="2000" dirty="0">
                <a:solidFill>
                  <a:srgbClr val="000000"/>
                </a:solidFill>
                <a:latin typeface="Calibri" panose="020F0502020204030204" pitchFamily="34" charset="0"/>
                <a:cs typeface="Arial" panose="020B0604020202020204" pitchFamily="34" charset="0"/>
              </a:rPr>
              <a:t>The collision of these linear disturbances over Singapore around 01UTC appears to play a role in the heavy precipitation event. </a:t>
            </a:r>
          </a:p>
        </p:txBody>
      </p:sp>
      <p:sp>
        <p:nvSpPr>
          <p:cNvPr id="2" name="TextBox 1">
            <a:extLst>
              <a:ext uri="{FF2B5EF4-FFF2-40B4-BE49-F238E27FC236}">
                <a16:creationId xmlns:a16="http://schemas.microsoft.com/office/drawing/2014/main" id="{50DE3B20-D4E1-4CDE-EBBD-6CE661786AE9}"/>
              </a:ext>
            </a:extLst>
          </p:cNvPr>
          <p:cNvSpPr txBox="1"/>
          <p:nvPr/>
        </p:nvSpPr>
        <p:spPr>
          <a:xfrm>
            <a:off x="7280989" y="6334780"/>
            <a:ext cx="186301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FF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REFERENCE</a:t>
            </a:r>
          </a:p>
        </p:txBody>
      </p:sp>
    </p:spTree>
    <p:extLst>
      <p:ext uri="{BB962C8B-B14F-4D97-AF65-F5344CB8AC3E}">
        <p14:creationId xmlns:p14="http://schemas.microsoft.com/office/powerpoint/2010/main" val="142269804"/>
      </p:ext>
    </p:extLst>
  </p:cSld>
  <p:clrMapOvr>
    <a:masterClrMapping/>
  </p:clrMapOvr>
  <p:transition spd="slow"/>
</p:sld>
</file>

<file path=ppt/slides/slide48.xml><?xml version="1.0" encoding="utf-8"?>
<p:sld xmlns:a="http://schemas.openxmlformats.org/drawingml/2006/main" xmlns:r="http://schemas.openxmlformats.org/officeDocument/2006/relationships" xmlns:p="http://schemas.openxmlformats.org/presentationml/2006/main" showMasterSp="0" show="0">
  <p:cSld>
    <p:bg>
      <p:bgPr>
        <a:solidFill>
          <a:srgbClr val="CCFF99"/>
        </a:solidFill>
        <a:effectLst/>
      </p:bgPr>
    </p:bg>
    <p:spTree>
      <p:nvGrpSpPr>
        <p:cNvPr id="1" name="">
          <a:extLst>
            <a:ext uri="{FF2B5EF4-FFF2-40B4-BE49-F238E27FC236}">
              <a16:creationId xmlns:a16="http://schemas.microsoft.com/office/drawing/2014/main" id="{70BE8A2B-322B-DF9D-CF91-FAC54CA3D2B0}"/>
            </a:ext>
          </a:extLst>
        </p:cNvPr>
        <p:cNvGrpSpPr/>
        <p:nvPr/>
      </p:nvGrpSpPr>
      <p:grpSpPr>
        <a:xfrm>
          <a:off x="0" y="0"/>
          <a:ext cx="0" cy="0"/>
          <a:chOff x="0" y="0"/>
          <a:chExt cx="0" cy="0"/>
        </a:xfrm>
      </p:grpSpPr>
      <p:sp>
        <p:nvSpPr>
          <p:cNvPr id="547842" name="Title 1">
            <a:extLst>
              <a:ext uri="{FF2B5EF4-FFF2-40B4-BE49-F238E27FC236}">
                <a16:creationId xmlns:a16="http://schemas.microsoft.com/office/drawing/2014/main" id="{BEBBCE07-BB55-989B-1CD9-2045291DDAEB}"/>
              </a:ext>
            </a:extLst>
          </p:cNvPr>
          <p:cNvSpPr txBox="1">
            <a:spLocks noChangeArrowheads="1"/>
          </p:cNvSpPr>
          <p:nvPr/>
        </p:nvSpPr>
        <p:spPr bwMode="auto">
          <a:xfrm>
            <a:off x="0" y="455613"/>
            <a:ext cx="91440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eorgia" panose="02040502050405020303" pitchFamily="18" charset="0"/>
              </a:defRPr>
            </a:lvl1pPr>
            <a:lvl2pPr marL="742950" indent="-285750">
              <a:defRPr sz="2400">
                <a:solidFill>
                  <a:schemeClr val="tx1"/>
                </a:solidFill>
                <a:latin typeface="Georgia" panose="02040502050405020303" pitchFamily="18" charset="0"/>
              </a:defRPr>
            </a:lvl2pPr>
            <a:lvl3pPr marL="1143000" indent="-228600">
              <a:defRPr sz="2400">
                <a:solidFill>
                  <a:schemeClr val="tx1"/>
                </a:solidFill>
                <a:latin typeface="Georgia" panose="02040502050405020303" pitchFamily="18" charset="0"/>
              </a:defRPr>
            </a:lvl3pPr>
            <a:lvl4pPr marL="1600200" indent="-228600">
              <a:defRPr sz="2400">
                <a:solidFill>
                  <a:schemeClr val="tx1"/>
                </a:solidFill>
                <a:latin typeface="Georgia" panose="02040502050405020303" pitchFamily="18" charset="0"/>
              </a:defRPr>
            </a:lvl4pPr>
            <a:lvl5pPr marL="2057400" indent="-228600">
              <a:defRPr sz="2400">
                <a:solidFill>
                  <a:schemeClr val="tx1"/>
                </a:solidFill>
                <a:latin typeface="Georgia" panose="02040502050405020303" pitchFamily="18" charset="0"/>
              </a:defRPr>
            </a:lvl5pPr>
            <a:lvl6pPr marL="2514600" indent="-228600" eaLnBrk="0" fontAlgn="base" hangingPunct="0">
              <a:spcBef>
                <a:spcPct val="0"/>
              </a:spcBef>
              <a:spcAft>
                <a:spcPct val="0"/>
              </a:spcAft>
              <a:defRPr sz="2400">
                <a:solidFill>
                  <a:schemeClr val="tx1"/>
                </a:solidFill>
                <a:latin typeface="Georgia" panose="02040502050405020303" pitchFamily="18" charset="0"/>
              </a:defRPr>
            </a:lvl6pPr>
            <a:lvl7pPr marL="2971800" indent="-228600" eaLnBrk="0" fontAlgn="base" hangingPunct="0">
              <a:spcBef>
                <a:spcPct val="0"/>
              </a:spcBef>
              <a:spcAft>
                <a:spcPct val="0"/>
              </a:spcAft>
              <a:defRPr sz="2400">
                <a:solidFill>
                  <a:schemeClr val="tx1"/>
                </a:solidFill>
                <a:latin typeface="Georgia" panose="02040502050405020303" pitchFamily="18" charset="0"/>
              </a:defRPr>
            </a:lvl7pPr>
            <a:lvl8pPr marL="3429000" indent="-228600" eaLnBrk="0" fontAlgn="base" hangingPunct="0">
              <a:spcBef>
                <a:spcPct val="0"/>
              </a:spcBef>
              <a:spcAft>
                <a:spcPct val="0"/>
              </a:spcAft>
              <a:defRPr sz="2400">
                <a:solidFill>
                  <a:schemeClr val="tx1"/>
                </a:solidFill>
                <a:latin typeface="Georgia" panose="02040502050405020303" pitchFamily="18" charset="0"/>
              </a:defRPr>
            </a:lvl8pPr>
            <a:lvl9pPr marL="3886200" indent="-228600" eaLnBrk="0" fontAlgn="base" hangingPunct="0">
              <a:spcBef>
                <a:spcPct val="0"/>
              </a:spcBef>
              <a:spcAft>
                <a:spcPct val="0"/>
              </a:spcAft>
              <a:defRPr sz="2400">
                <a:solidFill>
                  <a:schemeClr val="tx1"/>
                </a:solidFill>
                <a:latin typeface="Georgia" panose="02040502050405020303" pitchFamily="18"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AU" altLang="en-US" sz="25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Notes: RADAR, Satellite Imagery and Lightning Data (part 2)</a:t>
            </a:r>
          </a:p>
        </p:txBody>
      </p:sp>
      <p:sp>
        <p:nvSpPr>
          <p:cNvPr id="547843" name="Subtitle 2">
            <a:extLst>
              <a:ext uri="{FF2B5EF4-FFF2-40B4-BE49-F238E27FC236}">
                <a16:creationId xmlns:a16="http://schemas.microsoft.com/office/drawing/2014/main" id="{3787DD63-C73E-DEC6-A457-532BB758C540}"/>
              </a:ext>
            </a:extLst>
          </p:cNvPr>
          <p:cNvSpPr txBox="1">
            <a:spLocks noChangeArrowheads="1"/>
          </p:cNvSpPr>
          <p:nvPr/>
        </p:nvSpPr>
        <p:spPr bwMode="auto">
          <a:xfrm>
            <a:off x="619125" y="1092323"/>
            <a:ext cx="7896225" cy="5523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sz="2400">
                <a:solidFill>
                  <a:schemeClr val="tx1"/>
                </a:solidFill>
                <a:latin typeface="Georgia" panose="02040502050405020303" pitchFamily="18" charset="0"/>
              </a:defRPr>
            </a:lvl1pPr>
            <a:lvl2pPr marL="685800" indent="-228600">
              <a:defRPr sz="2400">
                <a:solidFill>
                  <a:schemeClr val="tx1"/>
                </a:solidFill>
                <a:latin typeface="Georgia" panose="02040502050405020303" pitchFamily="18" charset="0"/>
              </a:defRPr>
            </a:lvl2pPr>
            <a:lvl3pPr marL="1143000" indent="-228600">
              <a:defRPr sz="2400">
                <a:solidFill>
                  <a:schemeClr val="tx1"/>
                </a:solidFill>
                <a:latin typeface="Georgia" panose="02040502050405020303" pitchFamily="18" charset="0"/>
              </a:defRPr>
            </a:lvl3pPr>
            <a:lvl4pPr marL="1600200" indent="-228600">
              <a:defRPr sz="2400">
                <a:solidFill>
                  <a:schemeClr val="tx1"/>
                </a:solidFill>
                <a:latin typeface="Georgia" panose="02040502050405020303" pitchFamily="18" charset="0"/>
              </a:defRPr>
            </a:lvl4pPr>
            <a:lvl5pPr marL="2057400" indent="-228600">
              <a:defRPr sz="2400">
                <a:solidFill>
                  <a:schemeClr val="tx1"/>
                </a:solidFill>
                <a:latin typeface="Georgia" panose="02040502050405020303" pitchFamily="18" charset="0"/>
              </a:defRPr>
            </a:lvl5pPr>
            <a:lvl6pPr marL="2514600" indent="-228600" eaLnBrk="0" fontAlgn="base" hangingPunct="0">
              <a:spcBef>
                <a:spcPct val="0"/>
              </a:spcBef>
              <a:spcAft>
                <a:spcPct val="0"/>
              </a:spcAft>
              <a:defRPr sz="2400">
                <a:solidFill>
                  <a:schemeClr val="tx1"/>
                </a:solidFill>
                <a:latin typeface="Georgia" panose="02040502050405020303" pitchFamily="18" charset="0"/>
              </a:defRPr>
            </a:lvl6pPr>
            <a:lvl7pPr marL="2971800" indent="-228600" eaLnBrk="0" fontAlgn="base" hangingPunct="0">
              <a:spcBef>
                <a:spcPct val="0"/>
              </a:spcBef>
              <a:spcAft>
                <a:spcPct val="0"/>
              </a:spcAft>
              <a:defRPr sz="2400">
                <a:solidFill>
                  <a:schemeClr val="tx1"/>
                </a:solidFill>
                <a:latin typeface="Georgia" panose="02040502050405020303" pitchFamily="18" charset="0"/>
              </a:defRPr>
            </a:lvl7pPr>
            <a:lvl8pPr marL="3429000" indent="-228600" eaLnBrk="0" fontAlgn="base" hangingPunct="0">
              <a:spcBef>
                <a:spcPct val="0"/>
              </a:spcBef>
              <a:spcAft>
                <a:spcPct val="0"/>
              </a:spcAft>
              <a:defRPr sz="2400">
                <a:solidFill>
                  <a:schemeClr val="tx1"/>
                </a:solidFill>
                <a:latin typeface="Georgia" panose="02040502050405020303" pitchFamily="18" charset="0"/>
              </a:defRPr>
            </a:lvl8pPr>
            <a:lvl9pPr marL="3886200" indent="-228600" eaLnBrk="0" fontAlgn="base" hangingPunct="0">
              <a:spcBef>
                <a:spcPct val="0"/>
              </a:spcBef>
              <a:spcAft>
                <a:spcPct val="0"/>
              </a:spcAft>
              <a:defRPr sz="2400">
                <a:solidFill>
                  <a:schemeClr val="tx1"/>
                </a:solidFill>
                <a:latin typeface="Georgia" panose="02040502050405020303" pitchFamily="18" charset="0"/>
              </a:defRPr>
            </a:lvl9pPr>
          </a:lstStyle>
          <a:p>
            <a:pPr marL="228600" marR="0" lvl="0" indent="-228600" algn="just"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kumimoji="0" lang="en-AU"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Some interaction of the eastward moving line with Singapore island may also have contributed (deep convection appearing there around 2330UTC 13</a:t>
            </a:r>
            <a:r>
              <a:rPr kumimoji="0" lang="en-AU" altLang="en-US" sz="20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Arial" panose="020B0604020202020204" pitchFamily="34" charset="0"/>
              </a:rPr>
              <a:t>th</a:t>
            </a:r>
            <a:r>
              <a:rPr kumimoji="0" lang="en-AU"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and 0000UTC 14</a:t>
            </a:r>
            <a:r>
              <a:rPr kumimoji="0" lang="en-AU" altLang="en-US" sz="20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Arial" panose="020B0604020202020204" pitchFamily="34" charset="0"/>
              </a:rPr>
              <a:t>th</a:t>
            </a:r>
            <a:r>
              <a:rPr kumimoji="0" lang="en-AU"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October)</a:t>
            </a:r>
          </a:p>
          <a:p>
            <a:pPr marL="228600" marR="0" lvl="0" indent="-228600" algn="just"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lang="en-AU" altLang="en-US" sz="2000" dirty="0">
                <a:solidFill>
                  <a:srgbClr val="000000"/>
                </a:solidFill>
                <a:latin typeface="Calibri" panose="020F0502020204030204" pitchFamily="34" charset="0"/>
                <a:cs typeface="Arial" panose="020B0604020202020204" pitchFamily="34" charset="0"/>
              </a:rPr>
              <a:t>The surge in the low surface westerly winds detected in OSCAT data over South China Sea waters to the north of Singapore around 04UTC is also of interest. GFS NWP archived data from the Nullschool website indicates that this low-level westerly wind surge propagated across Sumatra before impacting the Singapore region. This surge of winds could have contributed to the shallow cloud line that formed near the  Malacca Straits and moved towards eastwards toward Singapore. </a:t>
            </a:r>
          </a:p>
          <a:p>
            <a:pPr marL="228600" marR="0" lvl="0" indent="-228600" algn="just"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kumimoji="0" lang="en-AU"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Deep convective activity and associated lightning progressed from western Singapore (around 00UTC</a:t>
            </a:r>
            <a:r>
              <a:rPr lang="en-AU" altLang="en-US" sz="2000" dirty="0">
                <a:solidFill>
                  <a:srgbClr val="000000"/>
                </a:solidFill>
                <a:latin typeface="Calibri" panose="020F0502020204030204" pitchFamily="34" charset="0"/>
                <a:cs typeface="Arial" panose="020B0604020202020204" pitchFamily="34" charset="0"/>
              </a:rPr>
              <a:t>, 14</a:t>
            </a:r>
            <a:r>
              <a:rPr lang="en-AU" altLang="en-US" sz="2000" baseline="30000" dirty="0">
                <a:solidFill>
                  <a:srgbClr val="000000"/>
                </a:solidFill>
                <a:latin typeface="Calibri" panose="020F0502020204030204" pitchFamily="34" charset="0"/>
                <a:cs typeface="Arial" panose="020B0604020202020204" pitchFamily="34" charset="0"/>
              </a:rPr>
              <a:t>th</a:t>
            </a:r>
            <a:r>
              <a:rPr lang="en-AU" altLang="en-US" sz="2000" dirty="0">
                <a:solidFill>
                  <a:srgbClr val="000000"/>
                </a:solidFill>
                <a:latin typeface="Calibri" panose="020F0502020204030204" pitchFamily="34" charset="0"/>
                <a:cs typeface="Arial" panose="020B0604020202020204" pitchFamily="34" charset="0"/>
              </a:rPr>
              <a:t> October) across the island, markedly increasing in intensity from 01UTC. </a:t>
            </a:r>
            <a:endParaRPr kumimoji="0" lang="en-AU" altLang="en-US" sz="2400" b="0" i="0" u="none" strike="noStrike" kern="1200" cap="none" spc="0" normalizeH="0" baseline="0" noProof="0" dirty="0">
              <a:ln>
                <a:noFill/>
              </a:ln>
              <a:solidFill>
                <a:srgbClr val="0061E8"/>
              </a:solidFill>
              <a:effectLst/>
              <a:uLnTx/>
              <a:uFillTx/>
              <a:latin typeface="Calibri" panose="020F050202020403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7C2BED36-8D08-5D42-58AD-E1FAB094B0C2}"/>
              </a:ext>
            </a:extLst>
          </p:cNvPr>
          <p:cNvSpPr txBox="1"/>
          <p:nvPr/>
        </p:nvSpPr>
        <p:spPr>
          <a:xfrm>
            <a:off x="7280989" y="6334780"/>
            <a:ext cx="186301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FF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REFERENCE</a:t>
            </a:r>
          </a:p>
        </p:txBody>
      </p:sp>
    </p:spTree>
    <p:extLst>
      <p:ext uri="{BB962C8B-B14F-4D97-AF65-F5344CB8AC3E}">
        <p14:creationId xmlns:p14="http://schemas.microsoft.com/office/powerpoint/2010/main" val="3509595038"/>
      </p:ext>
    </p:extLst>
  </p:cSld>
  <p:clrMapOvr>
    <a:masterClrMapping/>
  </p:clrMapOvr>
  <p:transition spd="slow"/>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56D416D-F254-71ED-0F04-E920A9BFCDE7}"/>
              </a:ext>
            </a:extLst>
          </p:cNvPr>
          <p:cNvSpPr>
            <a:spLocks noGrp="1"/>
          </p:cNvSpPr>
          <p:nvPr>
            <p:ph type="title"/>
          </p:nvPr>
        </p:nvSpPr>
        <p:spPr>
          <a:xfrm>
            <a:off x="1" y="425885"/>
            <a:ext cx="9144000" cy="688539"/>
          </a:xfrm>
        </p:spPr>
        <p:txBody>
          <a:bodyPr/>
          <a:lstStyle/>
          <a:p>
            <a:pPr algn="ctr"/>
            <a:r>
              <a:rPr lang="en-AU" dirty="0">
                <a:latin typeface="Calibri" panose="020F0502020204030204" pitchFamily="34" charset="0"/>
                <a:ea typeface="Calibri" panose="020F0502020204030204" pitchFamily="34" charset="0"/>
                <a:cs typeface="Calibri" panose="020F0502020204030204" pitchFamily="34" charset="0"/>
              </a:rPr>
              <a:t>Singapore Sounding, 00UTC 14</a:t>
            </a:r>
            <a:r>
              <a:rPr lang="en-AU" baseline="30000" dirty="0">
                <a:latin typeface="Calibri" panose="020F0502020204030204" pitchFamily="34" charset="0"/>
                <a:ea typeface="Calibri" panose="020F0502020204030204" pitchFamily="34" charset="0"/>
                <a:cs typeface="Calibri" panose="020F0502020204030204" pitchFamily="34" charset="0"/>
              </a:rPr>
              <a:t>th</a:t>
            </a:r>
            <a:r>
              <a:rPr lang="en-AU" dirty="0">
                <a:latin typeface="Calibri" panose="020F0502020204030204" pitchFamily="34" charset="0"/>
                <a:ea typeface="Calibri" panose="020F0502020204030204" pitchFamily="34" charset="0"/>
                <a:cs typeface="Calibri" panose="020F0502020204030204" pitchFamily="34" charset="0"/>
              </a:rPr>
              <a:t> October 2024 </a:t>
            </a:r>
            <a:br>
              <a:rPr lang="en-AU" dirty="0">
                <a:latin typeface="Calibri" panose="020F0502020204030204" pitchFamily="34" charset="0"/>
                <a:ea typeface="Calibri" panose="020F0502020204030204" pitchFamily="34" charset="0"/>
                <a:cs typeface="Calibri" panose="020F0502020204030204" pitchFamily="34" charset="0"/>
              </a:rPr>
            </a:br>
            <a:r>
              <a:rPr lang="en-AU" sz="2000" b="0" dirty="0">
                <a:latin typeface="Calibri" panose="020F0502020204030204" pitchFamily="34" charset="0"/>
                <a:ea typeface="Calibri" panose="020F0502020204030204" pitchFamily="34" charset="0"/>
                <a:cs typeface="Calibri" panose="020F0502020204030204" pitchFamily="34" charset="0"/>
              </a:rPr>
              <a:t>(as derived from the Sondehub website)</a:t>
            </a:r>
          </a:p>
        </p:txBody>
      </p:sp>
      <p:pic>
        <p:nvPicPr>
          <p:cNvPr id="5" name="Picture 4">
            <a:extLst>
              <a:ext uri="{FF2B5EF4-FFF2-40B4-BE49-F238E27FC236}">
                <a16:creationId xmlns:a16="http://schemas.microsoft.com/office/drawing/2014/main" id="{FA44450D-E304-45BF-B717-9174D3CBFE99}"/>
              </a:ext>
            </a:extLst>
          </p:cNvPr>
          <p:cNvPicPr>
            <a:picLocks noChangeAspect="1"/>
          </p:cNvPicPr>
          <p:nvPr/>
        </p:nvPicPr>
        <p:blipFill>
          <a:blip r:embed="rId2"/>
          <a:stretch>
            <a:fillRect/>
          </a:stretch>
        </p:blipFill>
        <p:spPr>
          <a:xfrm>
            <a:off x="903418" y="1191447"/>
            <a:ext cx="7573832" cy="5385218"/>
          </a:xfrm>
          <a:prstGeom prst="rect">
            <a:avLst/>
          </a:prstGeom>
        </p:spPr>
      </p:pic>
      <p:sp>
        <p:nvSpPr>
          <p:cNvPr id="11" name="TextBox 10">
            <a:extLst>
              <a:ext uri="{FF2B5EF4-FFF2-40B4-BE49-F238E27FC236}">
                <a16:creationId xmlns:a16="http://schemas.microsoft.com/office/drawing/2014/main" id="{086AC6B2-5E72-DC2B-7687-B1230A0B71BB}"/>
              </a:ext>
            </a:extLst>
          </p:cNvPr>
          <p:cNvSpPr txBox="1"/>
          <p:nvPr/>
        </p:nvSpPr>
        <p:spPr>
          <a:xfrm>
            <a:off x="754827" y="6581001"/>
            <a:ext cx="7808147" cy="276999"/>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image from </a:t>
            </a: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hlinkClick r:id="rId3"/>
              </a:rPr>
              <a:t>https://sondehub.org/#!mt=Mapnik&amp;mz=11&amp;qm=6h&amp;mc=1.31996,103.84415&amp;f=3105217&amp;q=3105217</a:t>
            </a: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p>
        </p:txBody>
      </p:sp>
      <p:pic>
        <p:nvPicPr>
          <p:cNvPr id="4" name="Picture 3">
            <a:extLst>
              <a:ext uri="{FF2B5EF4-FFF2-40B4-BE49-F238E27FC236}">
                <a16:creationId xmlns:a16="http://schemas.microsoft.com/office/drawing/2014/main" id="{6E7CA5FE-B052-B64E-3174-19DA2AC11FC1}"/>
              </a:ext>
            </a:extLst>
          </p:cNvPr>
          <p:cNvPicPr>
            <a:picLocks noChangeAspect="1"/>
          </p:cNvPicPr>
          <p:nvPr/>
        </p:nvPicPr>
        <p:blipFill>
          <a:blip r:embed="rId4"/>
          <a:stretch>
            <a:fillRect/>
          </a:stretch>
        </p:blipFill>
        <p:spPr>
          <a:xfrm>
            <a:off x="8296243" y="6334052"/>
            <a:ext cx="457264" cy="523948"/>
          </a:xfrm>
          <a:prstGeom prst="rect">
            <a:avLst/>
          </a:prstGeom>
        </p:spPr>
      </p:pic>
    </p:spTree>
    <p:extLst>
      <p:ext uri="{BB962C8B-B14F-4D97-AF65-F5344CB8AC3E}">
        <p14:creationId xmlns:p14="http://schemas.microsoft.com/office/powerpoint/2010/main" val="33388218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E22005-F3D4-C458-0F24-AB0B27411A4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D247ACC-95FC-11A1-142C-A555EFFFFBF0}"/>
              </a:ext>
            </a:extLst>
          </p:cNvPr>
          <p:cNvSpPr>
            <a:spLocks noGrp="1"/>
          </p:cNvSpPr>
          <p:nvPr>
            <p:ph type="title"/>
          </p:nvPr>
        </p:nvSpPr>
        <p:spPr>
          <a:xfrm>
            <a:off x="543936" y="416159"/>
            <a:ext cx="6676813" cy="469726"/>
          </a:xfrm>
        </p:spPr>
        <p:txBody>
          <a:bodyPr/>
          <a:lstStyle/>
          <a:p>
            <a:r>
              <a:rPr lang="en-AU" sz="2400" b="0" dirty="0">
                <a:solidFill>
                  <a:schemeClr val="tx1"/>
                </a:solidFill>
              </a:rPr>
              <a:t>i. Impact of the Event</a:t>
            </a:r>
          </a:p>
        </p:txBody>
      </p:sp>
      <p:sp>
        <p:nvSpPr>
          <p:cNvPr id="5" name="Title 2">
            <a:extLst>
              <a:ext uri="{FF2B5EF4-FFF2-40B4-BE49-F238E27FC236}">
                <a16:creationId xmlns:a16="http://schemas.microsoft.com/office/drawing/2014/main" id="{DB32670F-AC5C-8A46-6B4D-A64CA4EACEC7}"/>
              </a:ext>
            </a:extLst>
          </p:cNvPr>
          <p:cNvSpPr txBox="1">
            <a:spLocks/>
          </p:cNvSpPr>
          <p:nvPr/>
        </p:nvSpPr>
        <p:spPr>
          <a:xfrm>
            <a:off x="0" y="43709"/>
            <a:ext cx="3192295" cy="469726"/>
          </a:xfrm>
          <a:prstGeom prst="rect">
            <a:avLst/>
          </a:prstGeom>
        </p:spPr>
        <p:txBody>
          <a:bodyPr/>
          <a:lstStyle>
            <a:lvl1pPr algn="l" rtl="0" eaLnBrk="0" fontAlgn="base" hangingPunct="0">
              <a:lnSpc>
                <a:spcPct val="90000"/>
              </a:lnSpc>
              <a:spcBef>
                <a:spcPct val="0"/>
              </a:spcBef>
              <a:spcAft>
                <a:spcPct val="0"/>
              </a:spcAft>
              <a:defRPr sz="2500" b="1" i="0" kern="1200">
                <a:solidFill>
                  <a:schemeClr val="accent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AU" sz="2400" b="1" i="0" u="none" strike="noStrike" kern="1200" cap="none" spc="0" normalizeH="0" baseline="0" noProof="0" dirty="0">
                <a:ln>
                  <a:noFill/>
                </a:ln>
                <a:solidFill>
                  <a:srgbClr val="2461E5"/>
                </a:solidFill>
                <a:effectLst/>
                <a:uLnTx/>
                <a:uFillTx/>
                <a:latin typeface="Arial" panose="020B0604020202020204" pitchFamily="34" charset="0"/>
                <a:ea typeface="+mj-ea"/>
                <a:cs typeface="Arial" panose="020B0604020202020204" pitchFamily="34" charset="0"/>
              </a:rPr>
              <a:t>1. What happened?</a:t>
            </a:r>
          </a:p>
        </p:txBody>
      </p:sp>
      <p:pic>
        <p:nvPicPr>
          <p:cNvPr id="11" name="Picture 10">
            <a:extLst>
              <a:ext uri="{FF2B5EF4-FFF2-40B4-BE49-F238E27FC236}">
                <a16:creationId xmlns:a16="http://schemas.microsoft.com/office/drawing/2014/main" id="{C9F41A83-88AB-5A80-E1F5-128F54D249B9}"/>
              </a:ext>
            </a:extLst>
          </p:cNvPr>
          <p:cNvPicPr>
            <a:picLocks noChangeAspect="1"/>
          </p:cNvPicPr>
          <p:nvPr/>
        </p:nvPicPr>
        <p:blipFill>
          <a:blip r:embed="rId2"/>
          <a:stretch>
            <a:fillRect/>
          </a:stretch>
        </p:blipFill>
        <p:spPr>
          <a:xfrm>
            <a:off x="247363" y="3603938"/>
            <a:ext cx="4241064" cy="2906402"/>
          </a:xfrm>
          <a:prstGeom prst="rect">
            <a:avLst/>
          </a:prstGeom>
        </p:spPr>
      </p:pic>
      <p:sp>
        <p:nvSpPr>
          <p:cNvPr id="14" name="TextBox 13">
            <a:extLst>
              <a:ext uri="{FF2B5EF4-FFF2-40B4-BE49-F238E27FC236}">
                <a16:creationId xmlns:a16="http://schemas.microsoft.com/office/drawing/2014/main" id="{6267BD96-8C61-39EA-9436-88E5B7DAFF06}"/>
              </a:ext>
            </a:extLst>
          </p:cNvPr>
          <p:cNvSpPr txBox="1"/>
          <p:nvPr/>
        </p:nvSpPr>
        <p:spPr>
          <a:xfrm>
            <a:off x="502960" y="3429000"/>
            <a:ext cx="4489438"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Top image - courtesy NEA Singapore</a:t>
            </a:r>
          </a:p>
        </p:txBody>
      </p:sp>
      <p:sp>
        <p:nvSpPr>
          <p:cNvPr id="15" name="TextBox 14">
            <a:extLst>
              <a:ext uri="{FF2B5EF4-FFF2-40B4-BE49-F238E27FC236}">
                <a16:creationId xmlns:a16="http://schemas.microsoft.com/office/drawing/2014/main" id="{7E20F0BF-4B67-4DE8-DE54-E9DB1CD10D30}"/>
              </a:ext>
            </a:extLst>
          </p:cNvPr>
          <p:cNvSpPr txBox="1"/>
          <p:nvPr/>
        </p:nvSpPr>
        <p:spPr>
          <a:xfrm>
            <a:off x="373053" y="6408279"/>
            <a:ext cx="4115374"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Top Article – courtesy AsiaOne</a:t>
            </a:r>
          </a:p>
        </p:txBody>
      </p:sp>
      <p:pic>
        <p:nvPicPr>
          <p:cNvPr id="4" name="Picture 3">
            <a:extLst>
              <a:ext uri="{FF2B5EF4-FFF2-40B4-BE49-F238E27FC236}">
                <a16:creationId xmlns:a16="http://schemas.microsoft.com/office/drawing/2014/main" id="{744DA3D2-354A-7BD6-E56B-5B276C535603}"/>
              </a:ext>
            </a:extLst>
          </p:cNvPr>
          <p:cNvPicPr>
            <a:picLocks noChangeAspect="1"/>
          </p:cNvPicPr>
          <p:nvPr/>
        </p:nvPicPr>
        <p:blipFill>
          <a:blip r:embed="rId3"/>
          <a:stretch>
            <a:fillRect/>
          </a:stretch>
        </p:blipFill>
        <p:spPr>
          <a:xfrm>
            <a:off x="121673" y="799597"/>
            <a:ext cx="4158096" cy="2710069"/>
          </a:xfrm>
          <a:prstGeom prst="rect">
            <a:avLst/>
          </a:prstGeom>
        </p:spPr>
      </p:pic>
      <p:sp>
        <p:nvSpPr>
          <p:cNvPr id="6" name="TextBox 5">
            <a:extLst>
              <a:ext uri="{FF2B5EF4-FFF2-40B4-BE49-F238E27FC236}">
                <a16:creationId xmlns:a16="http://schemas.microsoft.com/office/drawing/2014/main" id="{870B4104-18F8-D610-4999-372E9510B5E7}"/>
              </a:ext>
            </a:extLst>
          </p:cNvPr>
          <p:cNvSpPr txBox="1"/>
          <p:nvPr/>
        </p:nvSpPr>
        <p:spPr>
          <a:xfrm>
            <a:off x="4572000" y="4395267"/>
            <a:ext cx="4250987" cy="1754326"/>
          </a:xfrm>
          <a:prstGeom prst="rect">
            <a:avLst/>
          </a:prstGeom>
          <a:solidFill>
            <a:schemeClr val="bg1">
              <a:alpha val="56000"/>
            </a:schemeClr>
          </a:solidFill>
        </p:spPr>
        <p:txBody>
          <a:bodyPr wrap="square">
            <a:spAutoFit/>
          </a:bodyPr>
          <a:lstStyle/>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AU" sz="1800" i="0" u="none" strike="noStrike" kern="1200" cap="none" spc="0" normalizeH="0" baseline="0" noProof="0" dirty="0">
                <a:ln>
                  <a:noFill/>
                </a:ln>
                <a:solidFill>
                  <a:srgbClr val="FF0000"/>
                </a:solidFill>
                <a:effectLst/>
                <a:highlight>
                  <a:srgbClr val="FFFF00"/>
                </a:highlight>
                <a:uLnTx/>
                <a:uFillTx/>
                <a:latin typeface="Calibri" panose="020F0502020204030204" pitchFamily="34" charset="0"/>
                <a:ea typeface="+mn-ea"/>
                <a:cs typeface="Calibri" panose="020F0502020204030204" pitchFamily="34" charset="0"/>
              </a:rPr>
              <a:t>"Between about 8am </a:t>
            </a:r>
            <a:r>
              <a:rPr lang="en-AU" dirty="0">
                <a:solidFill>
                  <a:srgbClr val="FF0000"/>
                </a:solidFill>
                <a:highlight>
                  <a:srgbClr val="FFFF00"/>
                </a:highlight>
                <a:latin typeface="Calibri" panose="020F0502020204030204" pitchFamily="34" charset="0"/>
                <a:cs typeface="Calibri" panose="020F0502020204030204" pitchFamily="34" charset="0"/>
              </a:rPr>
              <a:t>and 9.15am, PUB issued a total of 19 flash flood warnings in places such as Sunset Way, Bedok, Joo Chiat Avenue and Ulu Pandan Road. The public is asked to avoid these areas for at least an hour</a:t>
            </a:r>
            <a:r>
              <a:rPr kumimoji="0" lang="en-AU" sz="1800" i="0" u="none" strike="noStrike" kern="1200" cap="none" spc="0" normalizeH="0" baseline="0" noProof="0" dirty="0">
                <a:ln>
                  <a:noFill/>
                </a:ln>
                <a:solidFill>
                  <a:srgbClr val="FF0000"/>
                </a:solidFill>
                <a:effectLst/>
                <a:highlight>
                  <a:srgbClr val="FFFF00"/>
                </a:highlight>
                <a:uLnTx/>
                <a:uFillTx/>
                <a:latin typeface="Calibri" panose="020F0502020204030204" pitchFamily="34" charset="0"/>
                <a:ea typeface="+mn-ea"/>
                <a:cs typeface="Calibri" panose="020F0502020204030204" pitchFamily="34" charset="0"/>
              </a:rPr>
              <a:t>"</a:t>
            </a:r>
          </a:p>
        </p:txBody>
      </p:sp>
      <p:pic>
        <p:nvPicPr>
          <p:cNvPr id="8" name="Picture 7">
            <a:extLst>
              <a:ext uri="{FF2B5EF4-FFF2-40B4-BE49-F238E27FC236}">
                <a16:creationId xmlns:a16="http://schemas.microsoft.com/office/drawing/2014/main" id="{1774590F-A66C-93D9-37FD-8C0E22DD14F5}"/>
              </a:ext>
            </a:extLst>
          </p:cNvPr>
          <p:cNvPicPr>
            <a:picLocks noChangeAspect="1"/>
          </p:cNvPicPr>
          <p:nvPr/>
        </p:nvPicPr>
        <p:blipFill>
          <a:blip r:embed="rId4"/>
          <a:stretch>
            <a:fillRect/>
          </a:stretch>
        </p:blipFill>
        <p:spPr>
          <a:xfrm>
            <a:off x="4655575" y="731703"/>
            <a:ext cx="4069040" cy="3068888"/>
          </a:xfrm>
          <a:prstGeom prst="rect">
            <a:avLst/>
          </a:prstGeom>
        </p:spPr>
      </p:pic>
      <p:sp>
        <p:nvSpPr>
          <p:cNvPr id="12" name="TextBox 11">
            <a:extLst>
              <a:ext uri="{FF2B5EF4-FFF2-40B4-BE49-F238E27FC236}">
                <a16:creationId xmlns:a16="http://schemas.microsoft.com/office/drawing/2014/main" id="{8D03A303-3674-8AAE-3C67-3052646F67F7}"/>
              </a:ext>
            </a:extLst>
          </p:cNvPr>
          <p:cNvSpPr txBox="1"/>
          <p:nvPr/>
        </p:nvSpPr>
        <p:spPr>
          <a:xfrm>
            <a:off x="4992398" y="3746449"/>
            <a:ext cx="4115374"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Top Article – courtesy The New Paper</a:t>
            </a:r>
          </a:p>
        </p:txBody>
      </p:sp>
    </p:spTree>
    <p:extLst>
      <p:ext uri="{BB962C8B-B14F-4D97-AF65-F5344CB8AC3E}">
        <p14:creationId xmlns:p14="http://schemas.microsoft.com/office/powerpoint/2010/main" val="10658751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D8EC27-D99D-EC31-6068-70B46F234FB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89B077F-4492-250C-6912-E1E0614F40FF}"/>
              </a:ext>
            </a:extLst>
          </p:cNvPr>
          <p:cNvSpPr>
            <a:spLocks noGrp="1"/>
          </p:cNvSpPr>
          <p:nvPr>
            <p:ph type="title"/>
          </p:nvPr>
        </p:nvSpPr>
        <p:spPr>
          <a:xfrm>
            <a:off x="1" y="425885"/>
            <a:ext cx="9144000" cy="707589"/>
          </a:xfrm>
        </p:spPr>
        <p:txBody>
          <a:bodyPr/>
          <a:lstStyle/>
          <a:p>
            <a:pPr algn="ctr"/>
            <a:r>
              <a:rPr lang="en-AU" dirty="0">
                <a:latin typeface="Calibri" panose="020F0502020204030204" pitchFamily="34" charset="0"/>
                <a:ea typeface="Calibri" panose="020F0502020204030204" pitchFamily="34" charset="0"/>
                <a:cs typeface="Calibri" panose="020F0502020204030204" pitchFamily="34" charset="0"/>
              </a:rPr>
              <a:t>Singapore Sounding, 00UTC 14</a:t>
            </a:r>
            <a:r>
              <a:rPr lang="en-AU" baseline="30000" dirty="0">
                <a:latin typeface="Calibri" panose="020F0502020204030204" pitchFamily="34" charset="0"/>
                <a:ea typeface="Calibri" panose="020F0502020204030204" pitchFamily="34" charset="0"/>
                <a:cs typeface="Calibri" panose="020F0502020204030204" pitchFamily="34" charset="0"/>
              </a:rPr>
              <a:t>th</a:t>
            </a:r>
            <a:r>
              <a:rPr lang="en-AU" dirty="0">
                <a:latin typeface="Calibri" panose="020F0502020204030204" pitchFamily="34" charset="0"/>
                <a:ea typeface="Calibri" panose="020F0502020204030204" pitchFamily="34" charset="0"/>
                <a:cs typeface="Calibri" panose="020F0502020204030204" pitchFamily="34" charset="0"/>
              </a:rPr>
              <a:t> October 2024 </a:t>
            </a:r>
            <a:br>
              <a:rPr lang="en-AU" dirty="0">
                <a:latin typeface="Calibri" panose="020F0502020204030204" pitchFamily="34" charset="0"/>
                <a:ea typeface="Calibri" panose="020F0502020204030204" pitchFamily="34" charset="0"/>
                <a:cs typeface="Calibri" panose="020F0502020204030204" pitchFamily="34" charset="0"/>
              </a:rPr>
            </a:br>
            <a:r>
              <a:rPr lang="en-AU" sz="2000" b="0" dirty="0">
                <a:latin typeface="Calibri" panose="020F0502020204030204" pitchFamily="34" charset="0"/>
                <a:ea typeface="Calibri" panose="020F0502020204030204" pitchFamily="34" charset="0"/>
                <a:cs typeface="Calibri" panose="020F0502020204030204" pitchFamily="34" charset="0"/>
              </a:rPr>
              <a:t>(as derived from the Sondehub website)</a:t>
            </a:r>
          </a:p>
        </p:txBody>
      </p:sp>
      <p:pic>
        <p:nvPicPr>
          <p:cNvPr id="5" name="Picture 4">
            <a:extLst>
              <a:ext uri="{FF2B5EF4-FFF2-40B4-BE49-F238E27FC236}">
                <a16:creationId xmlns:a16="http://schemas.microsoft.com/office/drawing/2014/main" id="{82CD41CE-6422-AEF8-AFD8-CF0E318276AF}"/>
              </a:ext>
            </a:extLst>
          </p:cNvPr>
          <p:cNvPicPr>
            <a:picLocks noChangeAspect="1"/>
          </p:cNvPicPr>
          <p:nvPr/>
        </p:nvPicPr>
        <p:blipFill>
          <a:blip r:embed="rId2"/>
          <a:stretch>
            <a:fillRect/>
          </a:stretch>
        </p:blipFill>
        <p:spPr>
          <a:xfrm>
            <a:off x="903418" y="1191447"/>
            <a:ext cx="7573832" cy="5385218"/>
          </a:xfrm>
          <a:prstGeom prst="rect">
            <a:avLst/>
          </a:prstGeom>
        </p:spPr>
      </p:pic>
      <p:sp>
        <p:nvSpPr>
          <p:cNvPr id="11" name="TextBox 10">
            <a:extLst>
              <a:ext uri="{FF2B5EF4-FFF2-40B4-BE49-F238E27FC236}">
                <a16:creationId xmlns:a16="http://schemas.microsoft.com/office/drawing/2014/main" id="{38590E33-241E-4268-2CB3-57D60E649646}"/>
              </a:ext>
            </a:extLst>
          </p:cNvPr>
          <p:cNvSpPr txBox="1"/>
          <p:nvPr/>
        </p:nvSpPr>
        <p:spPr>
          <a:xfrm>
            <a:off x="754827" y="6581001"/>
            <a:ext cx="7808147" cy="276999"/>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image from </a:t>
            </a: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hlinkClick r:id="rId3"/>
              </a:rPr>
              <a:t>https://sondehub.org/#!mt=Mapnik&amp;mz=11&amp;qm=6h&amp;mc=1.31996,103.84415&amp;f=3105217&amp;q=3105217</a:t>
            </a: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a:t>
            </a:r>
          </a:p>
        </p:txBody>
      </p:sp>
      <p:pic>
        <p:nvPicPr>
          <p:cNvPr id="4" name="Picture 3">
            <a:extLst>
              <a:ext uri="{FF2B5EF4-FFF2-40B4-BE49-F238E27FC236}">
                <a16:creationId xmlns:a16="http://schemas.microsoft.com/office/drawing/2014/main" id="{835E7697-A568-A497-8BD8-930E703E8672}"/>
              </a:ext>
            </a:extLst>
          </p:cNvPr>
          <p:cNvPicPr>
            <a:picLocks noChangeAspect="1"/>
          </p:cNvPicPr>
          <p:nvPr/>
        </p:nvPicPr>
        <p:blipFill>
          <a:blip r:embed="rId4"/>
          <a:stretch>
            <a:fillRect/>
          </a:stretch>
        </p:blipFill>
        <p:spPr>
          <a:xfrm>
            <a:off x="8296243" y="6334052"/>
            <a:ext cx="457264" cy="523948"/>
          </a:xfrm>
          <a:prstGeom prst="rect">
            <a:avLst/>
          </a:prstGeom>
        </p:spPr>
      </p:pic>
      <p:pic>
        <p:nvPicPr>
          <p:cNvPr id="7" name="Picture 6">
            <a:extLst>
              <a:ext uri="{FF2B5EF4-FFF2-40B4-BE49-F238E27FC236}">
                <a16:creationId xmlns:a16="http://schemas.microsoft.com/office/drawing/2014/main" id="{D8B5A23C-A07E-0F12-1026-9D93F0482CB7}"/>
              </a:ext>
            </a:extLst>
          </p:cNvPr>
          <p:cNvPicPr>
            <a:picLocks noChangeAspect="1"/>
          </p:cNvPicPr>
          <p:nvPr/>
        </p:nvPicPr>
        <p:blipFill>
          <a:blip r:embed="rId5"/>
          <a:stretch>
            <a:fillRect/>
          </a:stretch>
        </p:blipFill>
        <p:spPr>
          <a:xfrm>
            <a:off x="762000" y="1219923"/>
            <a:ext cx="5297041" cy="5339249"/>
          </a:xfrm>
          <a:prstGeom prst="rect">
            <a:avLst/>
          </a:prstGeom>
        </p:spPr>
      </p:pic>
      <p:sp>
        <p:nvSpPr>
          <p:cNvPr id="2" name="Rectangle 1">
            <a:extLst>
              <a:ext uri="{FF2B5EF4-FFF2-40B4-BE49-F238E27FC236}">
                <a16:creationId xmlns:a16="http://schemas.microsoft.com/office/drawing/2014/main" id="{7B684B8F-9A15-FE74-F635-4F666924E63F}"/>
              </a:ext>
            </a:extLst>
          </p:cNvPr>
          <p:cNvSpPr/>
          <p:nvPr/>
        </p:nvSpPr>
        <p:spPr>
          <a:xfrm>
            <a:off x="5400675" y="5867400"/>
            <a:ext cx="542925" cy="3810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cxnSp>
        <p:nvCxnSpPr>
          <p:cNvPr id="8" name="Straight Arrow Connector 7">
            <a:extLst>
              <a:ext uri="{FF2B5EF4-FFF2-40B4-BE49-F238E27FC236}">
                <a16:creationId xmlns:a16="http://schemas.microsoft.com/office/drawing/2014/main" id="{6261D21A-2BA0-4298-BF0F-09A16FE9B7A8}"/>
              </a:ext>
            </a:extLst>
          </p:cNvPr>
          <p:cNvCxnSpPr>
            <a:cxnSpLocks/>
          </p:cNvCxnSpPr>
          <p:nvPr/>
        </p:nvCxnSpPr>
        <p:spPr>
          <a:xfrm>
            <a:off x="3219450" y="6057900"/>
            <a:ext cx="218122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AE727407-781E-4294-DA12-AE35DA728EBC}"/>
              </a:ext>
            </a:extLst>
          </p:cNvPr>
          <p:cNvSpPr txBox="1"/>
          <p:nvPr/>
        </p:nvSpPr>
        <p:spPr>
          <a:xfrm>
            <a:off x="1447800" y="5683912"/>
            <a:ext cx="2976197" cy="646331"/>
          </a:xfrm>
          <a:prstGeom prst="rect">
            <a:avLst/>
          </a:prstGeom>
          <a:noFill/>
        </p:spPr>
        <p:txBody>
          <a:bodyPr wrap="square" rtlCol="0">
            <a:spAutoFit/>
          </a:bodyPr>
          <a:lstStyle/>
          <a:p>
            <a:pPr algn="ctr"/>
            <a:r>
              <a:rPr lang="en-AU" dirty="0">
                <a:solidFill>
                  <a:srgbClr val="150DB3"/>
                </a:solidFill>
                <a:highlight>
                  <a:srgbClr val="FFFF00"/>
                </a:highlight>
                <a:latin typeface="Calibri" panose="020F0502020204030204" pitchFamily="34" charset="0"/>
                <a:ea typeface="Calibri" panose="020F0502020204030204" pitchFamily="34" charset="0"/>
                <a:cs typeface="Calibri" panose="020F0502020204030204" pitchFamily="34" charset="0"/>
              </a:rPr>
              <a:t>Low level (SFC to 800hPa westerly winds) </a:t>
            </a:r>
          </a:p>
        </p:txBody>
      </p:sp>
      <p:sp>
        <p:nvSpPr>
          <p:cNvPr id="13" name="Rectangle 12">
            <a:extLst>
              <a:ext uri="{FF2B5EF4-FFF2-40B4-BE49-F238E27FC236}">
                <a16:creationId xmlns:a16="http://schemas.microsoft.com/office/drawing/2014/main" id="{ACDC4851-9C00-1E16-77A6-F93F21282ACD}"/>
              </a:ext>
            </a:extLst>
          </p:cNvPr>
          <p:cNvSpPr/>
          <p:nvPr/>
        </p:nvSpPr>
        <p:spPr>
          <a:xfrm>
            <a:off x="5400675" y="5400674"/>
            <a:ext cx="542925" cy="581025"/>
          </a:xfrm>
          <a:prstGeom prst="rect">
            <a:avLst/>
          </a:prstGeom>
          <a:noFill/>
          <a:ln>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TextBox 13">
            <a:extLst>
              <a:ext uri="{FF2B5EF4-FFF2-40B4-BE49-F238E27FC236}">
                <a16:creationId xmlns:a16="http://schemas.microsoft.com/office/drawing/2014/main" id="{09C8502A-26DF-C5E3-DE52-6841C7BDFD38}"/>
              </a:ext>
            </a:extLst>
          </p:cNvPr>
          <p:cNvSpPr txBox="1"/>
          <p:nvPr/>
        </p:nvSpPr>
        <p:spPr>
          <a:xfrm>
            <a:off x="1104900" y="3169312"/>
            <a:ext cx="2976197" cy="646331"/>
          </a:xfrm>
          <a:prstGeom prst="rect">
            <a:avLst/>
          </a:prstGeom>
          <a:noFill/>
        </p:spPr>
        <p:txBody>
          <a:bodyPr wrap="square" rtlCol="0">
            <a:spAutoFit/>
          </a:bodyPr>
          <a:lstStyle/>
          <a:p>
            <a:pPr algn="ctr"/>
            <a:r>
              <a:rPr lang="en-AU" dirty="0">
                <a:solidFill>
                  <a:srgbClr val="7030A0"/>
                </a:solidFill>
                <a:highlight>
                  <a:srgbClr val="FFFF00"/>
                </a:highlight>
                <a:latin typeface="Calibri" panose="020F0502020204030204" pitchFamily="34" charset="0"/>
                <a:ea typeface="Calibri" panose="020F0502020204030204" pitchFamily="34" charset="0"/>
                <a:cs typeface="Calibri" panose="020F0502020204030204" pitchFamily="34" charset="0"/>
              </a:rPr>
              <a:t>Very moist trace. </a:t>
            </a:r>
          </a:p>
          <a:p>
            <a:pPr algn="ctr"/>
            <a:r>
              <a:rPr lang="en-AU" dirty="0">
                <a:solidFill>
                  <a:srgbClr val="7030A0"/>
                </a:solidFill>
                <a:highlight>
                  <a:srgbClr val="FFFF00"/>
                </a:highlight>
                <a:latin typeface="Calibri" panose="020F0502020204030204" pitchFamily="34" charset="0"/>
                <a:ea typeface="Calibri" panose="020F0502020204030204" pitchFamily="34" charset="0"/>
                <a:cs typeface="Calibri" panose="020F0502020204030204" pitchFamily="34" charset="0"/>
              </a:rPr>
              <a:t>High precipitable water.</a:t>
            </a:r>
          </a:p>
        </p:txBody>
      </p:sp>
      <p:sp>
        <p:nvSpPr>
          <p:cNvPr id="15" name="TextBox 14">
            <a:extLst>
              <a:ext uri="{FF2B5EF4-FFF2-40B4-BE49-F238E27FC236}">
                <a16:creationId xmlns:a16="http://schemas.microsoft.com/office/drawing/2014/main" id="{9BE44B8C-8D8D-89A6-A6B3-87ECA11BF4CA}"/>
              </a:ext>
            </a:extLst>
          </p:cNvPr>
          <p:cNvSpPr txBox="1"/>
          <p:nvPr/>
        </p:nvSpPr>
        <p:spPr>
          <a:xfrm>
            <a:off x="1343025" y="4636162"/>
            <a:ext cx="2695575" cy="646331"/>
          </a:xfrm>
          <a:prstGeom prst="rect">
            <a:avLst/>
          </a:prstGeom>
          <a:noFill/>
        </p:spPr>
        <p:txBody>
          <a:bodyPr wrap="square" rtlCol="0">
            <a:spAutoFit/>
          </a:bodyPr>
          <a:lstStyle/>
          <a:p>
            <a:pPr algn="ctr"/>
            <a:r>
              <a:rPr lang="en-AU" dirty="0">
                <a:solidFill>
                  <a:srgbClr val="006600"/>
                </a:solidFill>
                <a:highlight>
                  <a:srgbClr val="FFFF00"/>
                </a:highlight>
                <a:latin typeface="Calibri" panose="020F0502020204030204" pitchFamily="34" charset="0"/>
                <a:ea typeface="Calibri" panose="020F0502020204030204" pitchFamily="34" charset="0"/>
                <a:cs typeface="Calibri" panose="020F0502020204030204" pitchFamily="34" charset="0"/>
              </a:rPr>
              <a:t>Variable steering winds (850-600hPa)</a:t>
            </a:r>
          </a:p>
        </p:txBody>
      </p:sp>
      <p:cxnSp>
        <p:nvCxnSpPr>
          <p:cNvPr id="16" name="Straight Arrow Connector 15">
            <a:extLst>
              <a:ext uri="{FF2B5EF4-FFF2-40B4-BE49-F238E27FC236}">
                <a16:creationId xmlns:a16="http://schemas.microsoft.com/office/drawing/2014/main" id="{640131E5-648C-AE64-C65E-AAFC28045C2C}"/>
              </a:ext>
            </a:extLst>
          </p:cNvPr>
          <p:cNvCxnSpPr>
            <a:cxnSpLocks/>
          </p:cNvCxnSpPr>
          <p:nvPr/>
        </p:nvCxnSpPr>
        <p:spPr>
          <a:xfrm>
            <a:off x="3295650" y="4972050"/>
            <a:ext cx="2105025" cy="666750"/>
          </a:xfrm>
          <a:prstGeom prst="straightConnector1">
            <a:avLst/>
          </a:prstGeom>
          <a:ln>
            <a:solidFill>
              <a:srgbClr val="0066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4BFEE826-F406-713A-E283-EEE30FC1DD31}"/>
              </a:ext>
            </a:extLst>
          </p:cNvPr>
          <p:cNvCxnSpPr>
            <a:cxnSpLocks/>
          </p:cNvCxnSpPr>
          <p:nvPr/>
        </p:nvCxnSpPr>
        <p:spPr>
          <a:xfrm>
            <a:off x="3686175" y="3743325"/>
            <a:ext cx="714375" cy="438150"/>
          </a:xfrm>
          <a:prstGeom prst="straightConnector1">
            <a:avLst/>
          </a:prstGeom>
          <a:ln>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101719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00887-6DEC-00C7-9A84-6F7A9B71E95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739F21C-D10E-E2A1-CDBC-770ED117166B}"/>
              </a:ext>
            </a:extLst>
          </p:cNvPr>
          <p:cNvSpPr>
            <a:spLocks noGrp="1"/>
          </p:cNvSpPr>
          <p:nvPr>
            <p:ph type="title"/>
          </p:nvPr>
        </p:nvSpPr>
        <p:spPr>
          <a:xfrm>
            <a:off x="543936" y="416158"/>
            <a:ext cx="8023035" cy="485545"/>
          </a:xfrm>
        </p:spPr>
        <p:txBody>
          <a:bodyPr/>
          <a:lstStyle/>
          <a:p>
            <a:r>
              <a:rPr lang="en-AU" sz="2400" b="0" dirty="0">
                <a:solidFill>
                  <a:schemeClr val="tx1"/>
                </a:solidFill>
              </a:rPr>
              <a:t>iii. Archived NWP outputs – ACCESS-G and </a:t>
            </a:r>
            <a:br>
              <a:rPr lang="en-AU" sz="2400" b="0" dirty="0">
                <a:solidFill>
                  <a:schemeClr val="tx1"/>
                </a:solidFill>
              </a:rPr>
            </a:br>
            <a:r>
              <a:rPr lang="en-AU" sz="2400" b="0" dirty="0">
                <a:solidFill>
                  <a:schemeClr val="tx1"/>
                </a:solidFill>
              </a:rPr>
              <a:t>Heavy Rainfall Threshold</a:t>
            </a:r>
          </a:p>
        </p:txBody>
      </p:sp>
      <p:sp>
        <p:nvSpPr>
          <p:cNvPr id="5" name="Title 2">
            <a:extLst>
              <a:ext uri="{FF2B5EF4-FFF2-40B4-BE49-F238E27FC236}">
                <a16:creationId xmlns:a16="http://schemas.microsoft.com/office/drawing/2014/main" id="{7D042F39-3C39-2D6A-3896-7B26EA9F4215}"/>
              </a:ext>
            </a:extLst>
          </p:cNvPr>
          <p:cNvSpPr txBox="1">
            <a:spLocks/>
          </p:cNvSpPr>
          <p:nvPr/>
        </p:nvSpPr>
        <p:spPr>
          <a:xfrm>
            <a:off x="0" y="43709"/>
            <a:ext cx="3192295" cy="469726"/>
          </a:xfrm>
          <a:prstGeom prst="rect">
            <a:avLst/>
          </a:prstGeom>
        </p:spPr>
        <p:txBody>
          <a:bodyPr/>
          <a:lstStyle>
            <a:lvl1pPr algn="l" rtl="0" eaLnBrk="0" fontAlgn="base" hangingPunct="0">
              <a:lnSpc>
                <a:spcPct val="90000"/>
              </a:lnSpc>
              <a:spcBef>
                <a:spcPct val="0"/>
              </a:spcBef>
              <a:spcAft>
                <a:spcPct val="0"/>
              </a:spcAft>
              <a:defRPr sz="2500" b="1" i="0" kern="1200">
                <a:solidFill>
                  <a:schemeClr val="accent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AU" sz="2400" b="1" i="0" u="none" strike="noStrike" kern="1200" cap="none" spc="0" normalizeH="0" baseline="0" noProof="0" dirty="0">
                <a:ln>
                  <a:noFill/>
                </a:ln>
                <a:solidFill>
                  <a:srgbClr val="2461E5"/>
                </a:solidFill>
                <a:effectLst/>
                <a:uLnTx/>
                <a:uFillTx/>
                <a:latin typeface="Arial" panose="020B0604020202020204" pitchFamily="34" charset="0"/>
                <a:ea typeface="+mj-ea"/>
                <a:cs typeface="Arial" panose="020B0604020202020204" pitchFamily="34" charset="0"/>
              </a:rPr>
              <a:t>2. Why did it occur? </a:t>
            </a:r>
          </a:p>
        </p:txBody>
      </p:sp>
      <p:grpSp>
        <p:nvGrpSpPr>
          <p:cNvPr id="16" name="Group 15">
            <a:extLst>
              <a:ext uri="{FF2B5EF4-FFF2-40B4-BE49-F238E27FC236}">
                <a16:creationId xmlns:a16="http://schemas.microsoft.com/office/drawing/2014/main" id="{5322DB2E-B605-BC22-024E-BCA1CCBB237D}"/>
              </a:ext>
            </a:extLst>
          </p:cNvPr>
          <p:cNvGrpSpPr/>
          <p:nvPr/>
        </p:nvGrpSpPr>
        <p:grpSpPr>
          <a:xfrm>
            <a:off x="733793" y="1371600"/>
            <a:ext cx="8181607" cy="5349725"/>
            <a:chOff x="467093" y="1109616"/>
            <a:chExt cx="8499107" cy="5700611"/>
          </a:xfrm>
        </p:grpSpPr>
        <p:pic>
          <p:nvPicPr>
            <p:cNvPr id="8" name="Picture 7">
              <a:extLst>
                <a:ext uri="{FF2B5EF4-FFF2-40B4-BE49-F238E27FC236}">
                  <a16:creationId xmlns:a16="http://schemas.microsoft.com/office/drawing/2014/main" id="{E30DE535-8193-D10A-A662-EDDD3510150D}"/>
                </a:ext>
              </a:extLst>
            </p:cNvPr>
            <p:cNvPicPr>
              <a:picLocks noChangeAspect="1"/>
            </p:cNvPicPr>
            <p:nvPr/>
          </p:nvPicPr>
          <p:blipFill rotWithShape="1">
            <a:blip r:embed="rId3"/>
            <a:srcRect b="7648"/>
            <a:stretch/>
          </p:blipFill>
          <p:spPr>
            <a:xfrm>
              <a:off x="531476" y="1109616"/>
              <a:ext cx="4081800" cy="2185933"/>
            </a:xfrm>
            <a:prstGeom prst="rect">
              <a:avLst/>
            </a:prstGeom>
            <a:ln>
              <a:solidFill>
                <a:schemeClr val="accent1">
                  <a:shade val="15000"/>
                </a:schemeClr>
              </a:solidFill>
            </a:ln>
          </p:spPr>
        </p:pic>
        <p:sp>
          <p:nvSpPr>
            <p:cNvPr id="9" name="TextBox 8">
              <a:extLst>
                <a:ext uri="{FF2B5EF4-FFF2-40B4-BE49-F238E27FC236}">
                  <a16:creationId xmlns:a16="http://schemas.microsoft.com/office/drawing/2014/main" id="{4E22D799-7C35-F9AD-DB72-B64419BF7DD4}"/>
                </a:ext>
              </a:extLst>
            </p:cNvPr>
            <p:cNvSpPr txBox="1"/>
            <p:nvPr/>
          </p:nvSpPr>
          <p:spPr>
            <a:xfrm>
              <a:off x="517424" y="3313415"/>
              <a:ext cx="4067175"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ACCESS-G Heavy Rainfall Diagnostics, 00UTC 14</a:t>
              </a:r>
              <a:r>
                <a:rPr kumimoji="0" lang="en-US" altLang="en-US" sz="18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th</a:t>
              </a: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October 2024</a:t>
              </a:r>
            </a:p>
          </p:txBody>
        </p:sp>
        <p:pic>
          <p:nvPicPr>
            <p:cNvPr id="10" name="Picture 9">
              <a:extLst>
                <a:ext uri="{FF2B5EF4-FFF2-40B4-BE49-F238E27FC236}">
                  <a16:creationId xmlns:a16="http://schemas.microsoft.com/office/drawing/2014/main" id="{93379BFC-9733-B78D-5BF4-73FD8F7DE836}"/>
                </a:ext>
              </a:extLst>
            </p:cNvPr>
            <p:cNvPicPr>
              <a:picLocks noChangeAspect="1"/>
            </p:cNvPicPr>
            <p:nvPr/>
          </p:nvPicPr>
          <p:blipFill>
            <a:blip r:embed="rId4"/>
            <a:stretch>
              <a:fillRect/>
            </a:stretch>
          </p:blipFill>
          <p:spPr>
            <a:xfrm>
              <a:off x="4761484" y="1109811"/>
              <a:ext cx="3842766" cy="5058151"/>
            </a:xfrm>
            <a:prstGeom prst="rect">
              <a:avLst/>
            </a:prstGeom>
            <a:ln>
              <a:solidFill>
                <a:schemeClr val="accent1">
                  <a:shade val="15000"/>
                </a:schemeClr>
              </a:solidFill>
            </a:ln>
          </p:spPr>
        </p:pic>
        <p:sp>
          <p:nvSpPr>
            <p:cNvPr id="11" name="TextBox 10">
              <a:extLst>
                <a:ext uri="{FF2B5EF4-FFF2-40B4-BE49-F238E27FC236}">
                  <a16:creationId xmlns:a16="http://schemas.microsoft.com/office/drawing/2014/main" id="{AFBB387B-8F62-6ABD-ECE7-EA8645BE1DF9}"/>
                </a:ext>
              </a:extLst>
            </p:cNvPr>
            <p:cNvSpPr txBox="1"/>
            <p:nvPr/>
          </p:nvSpPr>
          <p:spPr>
            <a:xfrm>
              <a:off x="4794251" y="6163896"/>
              <a:ext cx="373380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ACCESS-G Singapore sounding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00UTC 14</a:t>
              </a:r>
              <a:r>
                <a:rPr kumimoji="0" lang="en-US" altLang="en-US" sz="18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th</a:t>
              </a: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October 2024</a:t>
              </a:r>
            </a:p>
          </p:txBody>
        </p:sp>
        <p:sp>
          <p:nvSpPr>
            <p:cNvPr id="12" name="Rectangle 11">
              <a:extLst>
                <a:ext uri="{FF2B5EF4-FFF2-40B4-BE49-F238E27FC236}">
                  <a16:creationId xmlns:a16="http://schemas.microsoft.com/office/drawing/2014/main" id="{20B00B6E-3365-A383-74AB-E0F37D4CC6E0}"/>
                </a:ext>
              </a:extLst>
            </p:cNvPr>
            <p:cNvSpPr/>
            <p:nvPr/>
          </p:nvSpPr>
          <p:spPr>
            <a:xfrm>
              <a:off x="7985125" y="3833962"/>
              <a:ext cx="638175" cy="1247775"/>
            </a:xfrm>
            <a:prstGeom prst="rect">
              <a:avLst/>
            </a:prstGeom>
            <a:noFill/>
            <a:ln w="25400">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F670C278-4CAF-C496-1C03-10A7A9EDC0C0}"/>
                </a:ext>
              </a:extLst>
            </p:cNvPr>
            <p:cNvSpPr txBox="1"/>
            <p:nvPr/>
          </p:nvSpPr>
          <p:spPr>
            <a:xfrm>
              <a:off x="7053179" y="5191224"/>
              <a:ext cx="1913021"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6600"/>
                  </a:solidFill>
                  <a:effectLst/>
                  <a:highlight>
                    <a:srgbClr val="FFFF00"/>
                  </a:highlight>
                  <a:uLnTx/>
                  <a:uFillTx/>
                  <a:latin typeface="Calibri" panose="020F0502020204030204" pitchFamily="34" charset="0"/>
                  <a:ea typeface="+mn-ea"/>
                  <a:cs typeface="Calibri" panose="020F0502020204030204" pitchFamily="34" charset="0"/>
                </a:rPr>
                <a:t>Strong anticlockwise turning of winds</a:t>
              </a:r>
            </a:p>
          </p:txBody>
        </p:sp>
        <p:sp>
          <p:nvSpPr>
            <p:cNvPr id="14" name="TextBox 13">
              <a:extLst>
                <a:ext uri="{FF2B5EF4-FFF2-40B4-BE49-F238E27FC236}">
                  <a16:creationId xmlns:a16="http://schemas.microsoft.com/office/drawing/2014/main" id="{35C74A93-CE2F-ADD2-8A0A-B2C9E4EF9F09}"/>
                </a:ext>
              </a:extLst>
            </p:cNvPr>
            <p:cNvSpPr txBox="1"/>
            <p:nvPr/>
          </p:nvSpPr>
          <p:spPr>
            <a:xfrm>
              <a:off x="467093" y="4164249"/>
              <a:ext cx="4177364" cy="2308324"/>
            </a:xfrm>
            <a:prstGeom prst="rect">
              <a:avLst/>
            </a:prstGeom>
            <a:solidFill>
              <a:sysClr val="window" lastClr="FFFFFF"/>
            </a:solidFill>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AU" sz="1800" b="0" i="0" u="sng" strike="noStrike" kern="0" cap="none" spc="0" normalizeH="0" baseline="0" noProof="0" dirty="0">
                  <a:ln>
                    <a:noFill/>
                  </a:ln>
                  <a:solidFill>
                    <a:prstClr val="black"/>
                  </a:solidFill>
                  <a:effectLst/>
                  <a:uLnTx/>
                  <a:uFillTx/>
                  <a:latin typeface="Calibri"/>
                  <a:ea typeface="+mn-ea"/>
                  <a:cs typeface="Arial" panose="020B0604020202020204" pitchFamily="34" charset="0"/>
                </a:rPr>
                <a:t>Bureau of Meteorology Criteria</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AU" sz="18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Heavy Rain indicated when:</a:t>
              </a:r>
            </a:p>
            <a:p>
              <a:pPr marL="285750" marR="0" lvl="0" indent="-28575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AU" sz="1800" b="1" i="0" u="none" strike="noStrike" kern="0" cap="none" spc="0" normalizeH="0" baseline="0" noProof="0" dirty="0">
                  <a:ln>
                    <a:noFill/>
                  </a:ln>
                  <a:solidFill>
                    <a:srgbClr val="0000FF"/>
                  </a:solidFill>
                  <a:effectLst/>
                  <a:uLnTx/>
                  <a:uFillTx/>
                  <a:latin typeface="Calibri"/>
                  <a:ea typeface="+mn-ea"/>
                  <a:cs typeface="Arial" panose="020B0604020202020204" pitchFamily="34" charset="0"/>
                </a:rPr>
                <a:t>DLM Winds (800-600hpa) =&lt;10knots, </a:t>
              </a:r>
            </a:p>
            <a:p>
              <a:pPr marL="285750" marR="0" lvl="0" indent="-28575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AU" sz="1800" b="1" i="0" u="none" strike="noStrike" kern="0" cap="none" spc="0" normalizeH="0" baseline="0" noProof="0" dirty="0">
                  <a:ln>
                    <a:noFill/>
                  </a:ln>
                  <a:solidFill>
                    <a:srgbClr val="0000FF"/>
                  </a:solidFill>
                  <a:effectLst/>
                  <a:uLnTx/>
                  <a:uFillTx/>
                  <a:latin typeface="Calibri"/>
                  <a:ea typeface="+mn-ea"/>
                  <a:cs typeface="Arial" panose="020B0604020202020204" pitchFamily="34" charset="0"/>
                </a:rPr>
                <a:t>Warm Cloud depth &gt;=3km </a:t>
              </a:r>
            </a:p>
            <a:p>
              <a:pPr marL="285750" marR="0" lvl="0" indent="-28575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AU" sz="1800" b="1" i="0" u="none" strike="noStrike" kern="0" cap="none" spc="0" normalizeH="0" baseline="0" noProof="0" dirty="0">
                  <a:ln>
                    <a:noFill/>
                  </a:ln>
                  <a:solidFill>
                    <a:srgbClr val="006600"/>
                  </a:solidFill>
                  <a:effectLst/>
                  <a:uLnTx/>
                  <a:uFillTx/>
                  <a:latin typeface="Calibri"/>
                  <a:ea typeface="+mn-ea"/>
                  <a:cs typeface="Arial" panose="020B0604020202020204" pitchFamily="34" charset="0"/>
                </a:rPr>
                <a:t>Average RH (SFC-600hPa) &gt;=70%</a:t>
              </a:r>
            </a:p>
            <a:p>
              <a:pPr marL="285750" marR="0" lvl="0" indent="-28575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AU" sz="1800" b="1" i="0" u="none" strike="noStrike" kern="0" cap="none" spc="0" normalizeH="0" baseline="0" noProof="0" dirty="0">
                  <a:ln>
                    <a:noFill/>
                  </a:ln>
                  <a:solidFill>
                    <a:srgbClr val="FF0000"/>
                  </a:solidFill>
                  <a:effectLst/>
                  <a:uLnTx/>
                  <a:uFillTx/>
                  <a:latin typeface="Calibri"/>
                  <a:ea typeface="+mn-ea"/>
                  <a:cs typeface="Arial" panose="020B0604020202020204" pitchFamily="34" charset="0"/>
                </a:rPr>
                <a:t>Precipitable Water &gt;=25mm</a:t>
              </a:r>
            </a:p>
            <a:p>
              <a:pPr marL="285750" marR="0" lvl="0" indent="-28575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AU" sz="1800" b="1" i="0" u="none" strike="noStrike" kern="0" cap="none" spc="0" normalizeH="0" baseline="0" noProof="0" dirty="0">
                  <a:ln>
                    <a:noFill/>
                  </a:ln>
                  <a:solidFill>
                    <a:srgbClr val="7030A0"/>
                  </a:solidFill>
                  <a:effectLst/>
                  <a:uLnTx/>
                  <a:uFillTx/>
                  <a:latin typeface="Calibri"/>
                  <a:ea typeface="+mn-ea"/>
                  <a:cs typeface="Arial" panose="020B0604020202020204" pitchFamily="34" charset="0"/>
                </a:rPr>
                <a:t>Higher values of 850hPa Moisture Transport</a:t>
              </a:r>
            </a:p>
          </p:txBody>
        </p:sp>
      </p:grpSp>
      <p:sp>
        <p:nvSpPr>
          <p:cNvPr id="15" name="TextBox 14">
            <a:extLst>
              <a:ext uri="{FF2B5EF4-FFF2-40B4-BE49-F238E27FC236}">
                <a16:creationId xmlns:a16="http://schemas.microsoft.com/office/drawing/2014/main" id="{E941333A-ED9D-D568-1777-354D50674C92}"/>
              </a:ext>
            </a:extLst>
          </p:cNvPr>
          <p:cNvSpPr txBox="1"/>
          <p:nvPr/>
        </p:nvSpPr>
        <p:spPr>
          <a:xfrm>
            <a:off x="662188" y="6432798"/>
            <a:ext cx="3478123"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 courtesy Bureau of Meteorology (BoM)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Analysis by Bodo Zeschke, BoM</a:t>
            </a:r>
          </a:p>
        </p:txBody>
      </p:sp>
      <p:sp>
        <p:nvSpPr>
          <p:cNvPr id="2" name="TextBox 1">
            <a:extLst>
              <a:ext uri="{FF2B5EF4-FFF2-40B4-BE49-F238E27FC236}">
                <a16:creationId xmlns:a16="http://schemas.microsoft.com/office/drawing/2014/main" id="{93F3B2D2-ABF5-F842-095E-8D9652EA4187}"/>
              </a:ext>
            </a:extLst>
          </p:cNvPr>
          <p:cNvSpPr txBox="1"/>
          <p:nvPr/>
        </p:nvSpPr>
        <p:spPr>
          <a:xfrm>
            <a:off x="6748716" y="416158"/>
            <a:ext cx="2491810" cy="9784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panose="020B0604020202020204"/>
                <a:ea typeface="+mn-ea"/>
                <a:cs typeface="+mn-cs"/>
              </a:rPr>
              <a:t>Note: Outputs from ACCESS-G compiled for post-event analysis and not used during operations</a:t>
            </a:r>
          </a:p>
        </p:txBody>
      </p:sp>
    </p:spTree>
    <p:extLst>
      <p:ext uri="{BB962C8B-B14F-4D97-AF65-F5344CB8AC3E}">
        <p14:creationId xmlns:p14="http://schemas.microsoft.com/office/powerpoint/2010/main" val="4402076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58C643-730F-C469-24E4-CE6A2586B60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D69D0C9-4C89-AF15-77AF-78CD6DD80782}"/>
              </a:ext>
            </a:extLst>
          </p:cNvPr>
          <p:cNvSpPr>
            <a:spLocks noGrp="1"/>
          </p:cNvSpPr>
          <p:nvPr>
            <p:ph type="title"/>
          </p:nvPr>
        </p:nvSpPr>
        <p:spPr>
          <a:xfrm>
            <a:off x="543936" y="416158"/>
            <a:ext cx="8023035" cy="485545"/>
          </a:xfrm>
        </p:spPr>
        <p:txBody>
          <a:bodyPr/>
          <a:lstStyle/>
          <a:p>
            <a:r>
              <a:rPr lang="en-AU" sz="2400" b="0" dirty="0">
                <a:solidFill>
                  <a:schemeClr val="tx1"/>
                </a:solidFill>
              </a:rPr>
              <a:t>iii. Archived NWP outputs – ACCESS-G and </a:t>
            </a:r>
            <a:br>
              <a:rPr lang="en-AU" sz="2400" b="0" dirty="0">
                <a:solidFill>
                  <a:schemeClr val="tx1"/>
                </a:solidFill>
              </a:rPr>
            </a:br>
            <a:r>
              <a:rPr lang="en-AU" sz="2400" b="0" dirty="0">
                <a:solidFill>
                  <a:schemeClr val="tx1"/>
                </a:solidFill>
              </a:rPr>
              <a:t>Heavy Rainfall Threshold</a:t>
            </a:r>
          </a:p>
        </p:txBody>
      </p:sp>
      <p:sp>
        <p:nvSpPr>
          <p:cNvPr id="5" name="Title 2">
            <a:extLst>
              <a:ext uri="{FF2B5EF4-FFF2-40B4-BE49-F238E27FC236}">
                <a16:creationId xmlns:a16="http://schemas.microsoft.com/office/drawing/2014/main" id="{E08CE3E0-A7D1-5F93-BCCC-5F00512DFE39}"/>
              </a:ext>
            </a:extLst>
          </p:cNvPr>
          <p:cNvSpPr txBox="1">
            <a:spLocks/>
          </p:cNvSpPr>
          <p:nvPr/>
        </p:nvSpPr>
        <p:spPr>
          <a:xfrm>
            <a:off x="0" y="43709"/>
            <a:ext cx="3192295" cy="469726"/>
          </a:xfrm>
          <a:prstGeom prst="rect">
            <a:avLst/>
          </a:prstGeom>
        </p:spPr>
        <p:txBody>
          <a:bodyPr/>
          <a:lstStyle>
            <a:lvl1pPr algn="l" rtl="0" eaLnBrk="0" fontAlgn="base" hangingPunct="0">
              <a:lnSpc>
                <a:spcPct val="90000"/>
              </a:lnSpc>
              <a:spcBef>
                <a:spcPct val="0"/>
              </a:spcBef>
              <a:spcAft>
                <a:spcPct val="0"/>
              </a:spcAft>
              <a:defRPr sz="2500" b="1" i="0" kern="1200">
                <a:solidFill>
                  <a:schemeClr val="accent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AU" sz="2400" b="1" i="0" u="none" strike="noStrike" kern="1200" cap="none" spc="0" normalizeH="0" baseline="0" noProof="0" dirty="0">
                <a:ln>
                  <a:noFill/>
                </a:ln>
                <a:solidFill>
                  <a:srgbClr val="2461E5"/>
                </a:solidFill>
                <a:effectLst/>
                <a:uLnTx/>
                <a:uFillTx/>
                <a:latin typeface="Arial" panose="020B0604020202020204" pitchFamily="34" charset="0"/>
                <a:ea typeface="+mj-ea"/>
                <a:cs typeface="Arial" panose="020B0604020202020204" pitchFamily="34" charset="0"/>
              </a:rPr>
              <a:t>2. Why did it occur? </a:t>
            </a:r>
          </a:p>
        </p:txBody>
      </p:sp>
      <p:grpSp>
        <p:nvGrpSpPr>
          <p:cNvPr id="16" name="Group 15">
            <a:extLst>
              <a:ext uri="{FF2B5EF4-FFF2-40B4-BE49-F238E27FC236}">
                <a16:creationId xmlns:a16="http://schemas.microsoft.com/office/drawing/2014/main" id="{3C1E2A70-4B3F-BE00-239F-1422573A0427}"/>
              </a:ext>
            </a:extLst>
          </p:cNvPr>
          <p:cNvGrpSpPr/>
          <p:nvPr/>
        </p:nvGrpSpPr>
        <p:grpSpPr>
          <a:xfrm>
            <a:off x="733793" y="1371600"/>
            <a:ext cx="8181607" cy="5349727"/>
            <a:chOff x="467093" y="1109616"/>
            <a:chExt cx="8499107" cy="5700611"/>
          </a:xfrm>
        </p:grpSpPr>
        <p:pic>
          <p:nvPicPr>
            <p:cNvPr id="8" name="Picture 7">
              <a:extLst>
                <a:ext uri="{FF2B5EF4-FFF2-40B4-BE49-F238E27FC236}">
                  <a16:creationId xmlns:a16="http://schemas.microsoft.com/office/drawing/2014/main" id="{AA7BE60D-4640-6138-3E78-55EC54F71EE0}"/>
                </a:ext>
              </a:extLst>
            </p:cNvPr>
            <p:cNvPicPr>
              <a:picLocks noChangeAspect="1"/>
            </p:cNvPicPr>
            <p:nvPr/>
          </p:nvPicPr>
          <p:blipFill rotWithShape="1">
            <a:blip r:embed="rId3"/>
            <a:srcRect b="7648"/>
            <a:stretch/>
          </p:blipFill>
          <p:spPr>
            <a:xfrm>
              <a:off x="531476" y="1109616"/>
              <a:ext cx="4081800" cy="2185933"/>
            </a:xfrm>
            <a:prstGeom prst="rect">
              <a:avLst/>
            </a:prstGeom>
            <a:ln>
              <a:solidFill>
                <a:schemeClr val="accent1">
                  <a:shade val="15000"/>
                </a:schemeClr>
              </a:solidFill>
            </a:ln>
          </p:spPr>
        </p:pic>
        <p:sp>
          <p:nvSpPr>
            <p:cNvPr id="9" name="TextBox 8">
              <a:extLst>
                <a:ext uri="{FF2B5EF4-FFF2-40B4-BE49-F238E27FC236}">
                  <a16:creationId xmlns:a16="http://schemas.microsoft.com/office/drawing/2014/main" id="{EA6CDB23-E207-F19A-8AF7-4732EB3A5D79}"/>
                </a:ext>
              </a:extLst>
            </p:cNvPr>
            <p:cNvSpPr txBox="1"/>
            <p:nvPr/>
          </p:nvSpPr>
          <p:spPr>
            <a:xfrm>
              <a:off x="517424" y="3313415"/>
              <a:ext cx="4067175"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ACCESS-G Heavy Rainfall Diagnostics, 00UTC 14</a:t>
              </a:r>
              <a:r>
                <a:rPr kumimoji="0" lang="en-US" altLang="en-US" sz="18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th</a:t>
              </a: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October 2024</a:t>
              </a:r>
            </a:p>
          </p:txBody>
        </p:sp>
        <p:pic>
          <p:nvPicPr>
            <p:cNvPr id="10" name="Picture 9">
              <a:extLst>
                <a:ext uri="{FF2B5EF4-FFF2-40B4-BE49-F238E27FC236}">
                  <a16:creationId xmlns:a16="http://schemas.microsoft.com/office/drawing/2014/main" id="{A13275E8-9D4E-6CC5-BB59-11C994C082F0}"/>
                </a:ext>
              </a:extLst>
            </p:cNvPr>
            <p:cNvPicPr>
              <a:picLocks noChangeAspect="1"/>
            </p:cNvPicPr>
            <p:nvPr/>
          </p:nvPicPr>
          <p:blipFill>
            <a:blip r:embed="rId4"/>
            <a:stretch>
              <a:fillRect/>
            </a:stretch>
          </p:blipFill>
          <p:spPr>
            <a:xfrm>
              <a:off x="4761484" y="1109811"/>
              <a:ext cx="3842766" cy="5058151"/>
            </a:xfrm>
            <a:prstGeom prst="rect">
              <a:avLst/>
            </a:prstGeom>
            <a:ln>
              <a:solidFill>
                <a:schemeClr val="accent1">
                  <a:shade val="15000"/>
                </a:schemeClr>
              </a:solidFill>
            </a:ln>
          </p:spPr>
        </p:pic>
        <p:sp>
          <p:nvSpPr>
            <p:cNvPr id="11" name="TextBox 10">
              <a:extLst>
                <a:ext uri="{FF2B5EF4-FFF2-40B4-BE49-F238E27FC236}">
                  <a16:creationId xmlns:a16="http://schemas.microsoft.com/office/drawing/2014/main" id="{6332FF52-4303-6E1B-8EF4-3C11B9116FCE}"/>
                </a:ext>
              </a:extLst>
            </p:cNvPr>
            <p:cNvSpPr txBox="1"/>
            <p:nvPr/>
          </p:nvSpPr>
          <p:spPr>
            <a:xfrm>
              <a:off x="4794251" y="6163896"/>
              <a:ext cx="3733800"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ACCESS-G Singapore sounding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00UTC 14</a:t>
              </a:r>
              <a:r>
                <a:rPr kumimoji="0" lang="en-US" altLang="en-US" sz="18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th</a:t>
              </a:r>
              <a:r>
                <a:rPr kumimoji="0" lang="en-US"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October 2024</a:t>
              </a:r>
            </a:p>
          </p:txBody>
        </p:sp>
        <p:sp>
          <p:nvSpPr>
            <p:cNvPr id="12" name="Rectangle 11">
              <a:extLst>
                <a:ext uri="{FF2B5EF4-FFF2-40B4-BE49-F238E27FC236}">
                  <a16:creationId xmlns:a16="http://schemas.microsoft.com/office/drawing/2014/main" id="{C883CC1A-E2FB-BA86-DEEE-6432DD427010}"/>
                </a:ext>
              </a:extLst>
            </p:cNvPr>
            <p:cNvSpPr/>
            <p:nvPr/>
          </p:nvSpPr>
          <p:spPr>
            <a:xfrm>
              <a:off x="7985125" y="3833962"/>
              <a:ext cx="638175" cy="1247775"/>
            </a:xfrm>
            <a:prstGeom prst="rect">
              <a:avLst/>
            </a:prstGeom>
            <a:noFill/>
            <a:ln w="25400">
              <a:solidFill>
                <a:srgbClr val="0066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3" name="TextBox 12">
              <a:extLst>
                <a:ext uri="{FF2B5EF4-FFF2-40B4-BE49-F238E27FC236}">
                  <a16:creationId xmlns:a16="http://schemas.microsoft.com/office/drawing/2014/main" id="{1C9CD538-C8A3-A39F-C937-D11767030EFB}"/>
                </a:ext>
              </a:extLst>
            </p:cNvPr>
            <p:cNvSpPr txBox="1"/>
            <p:nvPr/>
          </p:nvSpPr>
          <p:spPr>
            <a:xfrm>
              <a:off x="7053179" y="5191224"/>
              <a:ext cx="1913021"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solidFill>
                    <a:srgbClr val="006600"/>
                  </a:solidFill>
                  <a:effectLst/>
                  <a:highlight>
                    <a:srgbClr val="FFFF00"/>
                  </a:highlight>
                  <a:uLnTx/>
                  <a:uFillTx/>
                  <a:latin typeface="Calibri" panose="020F0502020204030204" pitchFamily="34" charset="0"/>
                  <a:ea typeface="+mn-ea"/>
                  <a:cs typeface="Calibri" panose="020F0502020204030204" pitchFamily="34" charset="0"/>
                </a:rPr>
                <a:t>Strong anticlockwise turning of winds</a:t>
              </a:r>
            </a:p>
          </p:txBody>
        </p:sp>
        <p:sp>
          <p:nvSpPr>
            <p:cNvPr id="14" name="TextBox 13">
              <a:extLst>
                <a:ext uri="{FF2B5EF4-FFF2-40B4-BE49-F238E27FC236}">
                  <a16:creationId xmlns:a16="http://schemas.microsoft.com/office/drawing/2014/main" id="{ECB75CDA-A478-9C6A-0A32-CFA5B22C3786}"/>
                </a:ext>
              </a:extLst>
            </p:cNvPr>
            <p:cNvSpPr txBox="1"/>
            <p:nvPr/>
          </p:nvSpPr>
          <p:spPr>
            <a:xfrm>
              <a:off x="467093" y="4164249"/>
              <a:ext cx="4177364" cy="2308324"/>
            </a:xfrm>
            <a:prstGeom prst="rect">
              <a:avLst/>
            </a:prstGeom>
            <a:solidFill>
              <a:sysClr val="window" lastClr="FFFFFF"/>
            </a:solidFill>
          </p:spPr>
          <p:txBody>
            <a:bodyPr wrap="square">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AU" sz="1800" b="0" i="0" u="sng" strike="noStrike" kern="0" cap="none" spc="0" normalizeH="0" baseline="0" noProof="0" dirty="0">
                  <a:ln>
                    <a:noFill/>
                  </a:ln>
                  <a:solidFill>
                    <a:prstClr val="black"/>
                  </a:solidFill>
                  <a:effectLst/>
                  <a:uLnTx/>
                  <a:uFillTx/>
                  <a:latin typeface="Calibri"/>
                  <a:ea typeface="+mn-ea"/>
                  <a:cs typeface="Arial" panose="020B0604020202020204" pitchFamily="34" charset="0"/>
                </a:rPr>
                <a:t>Bureau of Meteorology Criteria</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AU" sz="1800" b="0" i="0" u="none" strike="noStrike" kern="0" cap="none" spc="0" normalizeH="0" baseline="0" noProof="0" dirty="0">
                  <a:ln>
                    <a:noFill/>
                  </a:ln>
                  <a:solidFill>
                    <a:prstClr val="black"/>
                  </a:solidFill>
                  <a:effectLst/>
                  <a:uLnTx/>
                  <a:uFillTx/>
                  <a:latin typeface="Calibri"/>
                  <a:ea typeface="+mn-ea"/>
                  <a:cs typeface="Arial" panose="020B0604020202020204" pitchFamily="34" charset="0"/>
                </a:rPr>
                <a:t>Heavy Rain indicated when:</a:t>
              </a:r>
            </a:p>
            <a:p>
              <a:pPr marL="285750" marR="0" lvl="0" indent="-28575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AU" sz="1800" b="1" i="0" u="none" strike="noStrike" kern="0" cap="none" spc="0" normalizeH="0" baseline="0" noProof="0" dirty="0">
                  <a:ln>
                    <a:noFill/>
                  </a:ln>
                  <a:solidFill>
                    <a:srgbClr val="0000FF"/>
                  </a:solidFill>
                  <a:effectLst/>
                  <a:uLnTx/>
                  <a:uFillTx/>
                  <a:latin typeface="Calibri"/>
                  <a:ea typeface="+mn-ea"/>
                  <a:cs typeface="Arial" panose="020B0604020202020204" pitchFamily="34" charset="0"/>
                </a:rPr>
                <a:t>DLM Winds (800-600hpa) =&lt;10knots, </a:t>
              </a:r>
            </a:p>
            <a:p>
              <a:pPr marL="285750" marR="0" lvl="0" indent="-28575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AU" sz="1800" b="1" i="0" u="none" strike="noStrike" kern="0" cap="none" spc="0" normalizeH="0" baseline="0" noProof="0" dirty="0">
                  <a:ln>
                    <a:noFill/>
                  </a:ln>
                  <a:solidFill>
                    <a:srgbClr val="0000FF"/>
                  </a:solidFill>
                  <a:effectLst/>
                  <a:uLnTx/>
                  <a:uFillTx/>
                  <a:latin typeface="Calibri"/>
                  <a:ea typeface="+mn-ea"/>
                  <a:cs typeface="Arial" panose="020B0604020202020204" pitchFamily="34" charset="0"/>
                </a:rPr>
                <a:t>Warm Cloud depth &gt;=3km </a:t>
              </a:r>
            </a:p>
            <a:p>
              <a:pPr marL="285750" marR="0" lvl="0" indent="-28575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AU" sz="1800" b="1" i="0" u="none" strike="noStrike" kern="0" cap="none" spc="0" normalizeH="0" baseline="0" noProof="0" dirty="0">
                  <a:ln>
                    <a:noFill/>
                  </a:ln>
                  <a:solidFill>
                    <a:srgbClr val="006600"/>
                  </a:solidFill>
                  <a:effectLst/>
                  <a:uLnTx/>
                  <a:uFillTx/>
                  <a:latin typeface="Calibri"/>
                  <a:ea typeface="+mn-ea"/>
                  <a:cs typeface="Arial" panose="020B0604020202020204" pitchFamily="34" charset="0"/>
                </a:rPr>
                <a:t>Average RH (SFC-600hPa) &gt;=70%</a:t>
              </a:r>
            </a:p>
            <a:p>
              <a:pPr marL="285750" marR="0" lvl="0" indent="-28575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AU" sz="1800" b="1" i="0" u="none" strike="noStrike" kern="0" cap="none" spc="0" normalizeH="0" baseline="0" noProof="0" dirty="0">
                  <a:ln>
                    <a:noFill/>
                  </a:ln>
                  <a:solidFill>
                    <a:srgbClr val="FF0000"/>
                  </a:solidFill>
                  <a:effectLst/>
                  <a:uLnTx/>
                  <a:uFillTx/>
                  <a:latin typeface="Calibri"/>
                  <a:ea typeface="+mn-ea"/>
                  <a:cs typeface="Arial" panose="020B0604020202020204" pitchFamily="34" charset="0"/>
                </a:rPr>
                <a:t>Precipitable Water &gt;=25mm</a:t>
              </a:r>
            </a:p>
            <a:p>
              <a:pPr marL="285750" marR="0" lvl="0" indent="-285750" algn="l" defTabSz="914400" rtl="0" eaLnBrk="0" fontAlgn="auto" latinLnBrk="0" hangingPunct="0">
                <a:lnSpc>
                  <a:spcPct val="100000"/>
                </a:lnSpc>
                <a:spcBef>
                  <a:spcPts val="0"/>
                </a:spcBef>
                <a:spcAft>
                  <a:spcPts val="0"/>
                </a:spcAft>
                <a:buClrTx/>
                <a:buSzTx/>
                <a:buFont typeface="Arial" panose="020B0604020202020204" pitchFamily="34" charset="0"/>
                <a:buChar char="•"/>
                <a:tabLst/>
                <a:defRPr/>
              </a:pPr>
              <a:r>
                <a:rPr kumimoji="0" lang="en-AU" sz="1800" b="1" i="0" u="none" strike="noStrike" kern="0" cap="none" spc="0" normalizeH="0" baseline="0" noProof="0" dirty="0">
                  <a:ln>
                    <a:noFill/>
                  </a:ln>
                  <a:solidFill>
                    <a:srgbClr val="7030A0"/>
                  </a:solidFill>
                  <a:effectLst/>
                  <a:uLnTx/>
                  <a:uFillTx/>
                  <a:latin typeface="Calibri"/>
                  <a:ea typeface="+mn-ea"/>
                  <a:cs typeface="Arial" panose="020B0604020202020204" pitchFamily="34" charset="0"/>
                </a:rPr>
                <a:t>Higher values of 850hPa Moisture Transport</a:t>
              </a:r>
            </a:p>
          </p:txBody>
        </p:sp>
      </p:grpSp>
      <p:sp>
        <p:nvSpPr>
          <p:cNvPr id="15" name="TextBox 14">
            <a:extLst>
              <a:ext uri="{FF2B5EF4-FFF2-40B4-BE49-F238E27FC236}">
                <a16:creationId xmlns:a16="http://schemas.microsoft.com/office/drawing/2014/main" id="{0D1C4A18-B396-E322-061F-4885FC9D3E8D}"/>
              </a:ext>
            </a:extLst>
          </p:cNvPr>
          <p:cNvSpPr txBox="1"/>
          <p:nvPr/>
        </p:nvSpPr>
        <p:spPr>
          <a:xfrm>
            <a:off x="662188" y="6432798"/>
            <a:ext cx="3478123" cy="4616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Images courtesy Bureau of Meteorology (BoM)</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Analysis by Bodo Zeschke, BoM</a:t>
            </a:r>
          </a:p>
        </p:txBody>
      </p:sp>
      <p:sp>
        <p:nvSpPr>
          <p:cNvPr id="2" name="TextBox 1">
            <a:extLst>
              <a:ext uri="{FF2B5EF4-FFF2-40B4-BE49-F238E27FC236}">
                <a16:creationId xmlns:a16="http://schemas.microsoft.com/office/drawing/2014/main" id="{8EDE43EF-5716-C96C-F31C-4F6BF2F233AC}"/>
              </a:ext>
            </a:extLst>
          </p:cNvPr>
          <p:cNvSpPr txBox="1"/>
          <p:nvPr/>
        </p:nvSpPr>
        <p:spPr>
          <a:xfrm>
            <a:off x="6748716" y="416158"/>
            <a:ext cx="2491810" cy="9784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1400" b="0" i="0" u="none" strike="noStrike" kern="1200" cap="none" spc="0" normalizeH="0" baseline="0" noProof="0" dirty="0">
                <a:ln>
                  <a:noFill/>
                </a:ln>
                <a:solidFill>
                  <a:srgbClr val="000000"/>
                </a:solidFill>
                <a:effectLst/>
                <a:uLnTx/>
                <a:uFillTx/>
                <a:latin typeface="Arial" panose="020B0604020202020204"/>
                <a:ea typeface="+mn-ea"/>
                <a:cs typeface="+mn-cs"/>
              </a:rPr>
              <a:t>Note: Outputs from ACCESS-G compiled for post-event analysis and not used during operations</a:t>
            </a:r>
          </a:p>
        </p:txBody>
      </p:sp>
      <p:grpSp>
        <p:nvGrpSpPr>
          <p:cNvPr id="18" name="Group 17">
            <a:extLst>
              <a:ext uri="{FF2B5EF4-FFF2-40B4-BE49-F238E27FC236}">
                <a16:creationId xmlns:a16="http://schemas.microsoft.com/office/drawing/2014/main" id="{E9C73379-C21C-4071-7427-857213A428C4}"/>
              </a:ext>
            </a:extLst>
          </p:cNvPr>
          <p:cNvGrpSpPr/>
          <p:nvPr/>
        </p:nvGrpSpPr>
        <p:grpSpPr>
          <a:xfrm>
            <a:off x="921828" y="1371600"/>
            <a:ext cx="7332075" cy="5043727"/>
            <a:chOff x="509251" y="895155"/>
            <a:chExt cx="8263274" cy="5785082"/>
          </a:xfrm>
        </p:grpSpPr>
        <p:pic>
          <p:nvPicPr>
            <p:cNvPr id="4" name="Picture 3">
              <a:extLst>
                <a:ext uri="{FF2B5EF4-FFF2-40B4-BE49-F238E27FC236}">
                  <a16:creationId xmlns:a16="http://schemas.microsoft.com/office/drawing/2014/main" id="{A34E858E-B503-86B6-61F0-EAEC7D185B1D}"/>
                </a:ext>
              </a:extLst>
            </p:cNvPr>
            <p:cNvPicPr>
              <a:picLocks noChangeAspect="1"/>
            </p:cNvPicPr>
            <p:nvPr/>
          </p:nvPicPr>
          <p:blipFill rotWithShape="1">
            <a:blip r:embed="rId3"/>
            <a:srcRect b="54511"/>
            <a:stretch/>
          </p:blipFill>
          <p:spPr>
            <a:xfrm>
              <a:off x="509251" y="895155"/>
              <a:ext cx="8263274" cy="2179698"/>
            </a:xfrm>
            <a:prstGeom prst="rect">
              <a:avLst/>
            </a:prstGeom>
            <a:noFill/>
            <a:ln w="63500">
              <a:solidFill>
                <a:srgbClr val="FF0000"/>
              </a:solidFill>
            </a:ln>
          </p:spPr>
        </p:pic>
        <p:sp>
          <p:nvSpPr>
            <p:cNvPr id="6" name="TextBox 5">
              <a:extLst>
                <a:ext uri="{FF2B5EF4-FFF2-40B4-BE49-F238E27FC236}">
                  <a16:creationId xmlns:a16="http://schemas.microsoft.com/office/drawing/2014/main" id="{F37700B9-538E-624B-E19A-73CD0AE6EAC5}"/>
                </a:ext>
              </a:extLst>
            </p:cNvPr>
            <p:cNvSpPr txBox="1"/>
            <p:nvPr/>
          </p:nvSpPr>
          <p:spPr>
            <a:xfrm>
              <a:off x="4638675" y="971550"/>
              <a:ext cx="1708738"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srgbClr val="FF0000"/>
                  </a:solidFill>
                  <a:effectLst/>
                  <a:highlight>
                    <a:srgbClr val="FFFF00"/>
                  </a:highlight>
                  <a:uLnTx/>
                  <a:uFillTx/>
                  <a:latin typeface="Calibri" panose="020F0502020204030204" pitchFamily="34" charset="0"/>
                  <a:ea typeface="+mn-ea"/>
                  <a:cs typeface="Calibri" panose="020F0502020204030204" pitchFamily="34" charset="0"/>
                </a:rPr>
                <a:t>This event</a:t>
              </a:r>
            </a:p>
          </p:txBody>
        </p:sp>
        <p:pic>
          <p:nvPicPr>
            <p:cNvPr id="7" name="Picture 6">
              <a:extLst>
                <a:ext uri="{FF2B5EF4-FFF2-40B4-BE49-F238E27FC236}">
                  <a16:creationId xmlns:a16="http://schemas.microsoft.com/office/drawing/2014/main" id="{0E717CC5-42CE-0BBA-C7B8-5CF0DED2D7E0}"/>
                </a:ext>
              </a:extLst>
            </p:cNvPr>
            <p:cNvPicPr>
              <a:picLocks noChangeAspect="1"/>
            </p:cNvPicPr>
            <p:nvPr/>
          </p:nvPicPr>
          <p:blipFill rotWithShape="1">
            <a:blip r:embed="rId5"/>
            <a:srcRect l="58023" t="40284" r="34535" b="43179"/>
            <a:stretch/>
          </p:blipFill>
          <p:spPr>
            <a:xfrm>
              <a:off x="2008586" y="3244540"/>
              <a:ext cx="5497114" cy="3435697"/>
            </a:xfrm>
            <a:prstGeom prst="rect">
              <a:avLst/>
            </a:prstGeom>
            <a:ln w="63500">
              <a:solidFill>
                <a:srgbClr val="0000CC"/>
              </a:solidFill>
            </a:ln>
          </p:spPr>
        </p:pic>
        <p:sp>
          <p:nvSpPr>
            <p:cNvPr id="17" name="TextBox 16">
              <a:extLst>
                <a:ext uri="{FF2B5EF4-FFF2-40B4-BE49-F238E27FC236}">
                  <a16:creationId xmlns:a16="http://schemas.microsoft.com/office/drawing/2014/main" id="{CF1D85B4-27FE-EB7C-4C61-F8C79FB1A194}"/>
                </a:ext>
              </a:extLst>
            </p:cNvPr>
            <p:cNvSpPr txBox="1"/>
            <p:nvPr/>
          </p:nvSpPr>
          <p:spPr>
            <a:xfrm>
              <a:off x="3848100" y="3343275"/>
              <a:ext cx="186910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dirty="0">
                  <a:ln>
                    <a:noFill/>
                  </a:ln>
                  <a:solidFill>
                    <a:srgbClr val="0000CC"/>
                  </a:solidFill>
                  <a:effectLst/>
                  <a:highlight>
                    <a:srgbClr val="FFFF00"/>
                  </a:highlight>
                  <a:uLnTx/>
                  <a:uFillTx/>
                  <a:latin typeface="Calibri" panose="020F0502020204030204" pitchFamily="34" charset="0"/>
                  <a:ea typeface="+mn-ea"/>
                  <a:cs typeface="Calibri" panose="020F0502020204030204" pitchFamily="34" charset="0"/>
                </a:rPr>
                <a:t>6</a:t>
              </a:r>
              <a:r>
                <a:rPr kumimoji="0" lang="en-AU" sz="2800" b="1" i="0" u="none" strike="noStrike" kern="1200" cap="none" spc="0" normalizeH="0" baseline="30000" noProof="0" dirty="0">
                  <a:ln>
                    <a:noFill/>
                  </a:ln>
                  <a:solidFill>
                    <a:srgbClr val="0000CC"/>
                  </a:solidFill>
                  <a:effectLst/>
                  <a:highlight>
                    <a:srgbClr val="FFFF00"/>
                  </a:highlight>
                  <a:uLnTx/>
                  <a:uFillTx/>
                  <a:latin typeface="Calibri" panose="020F0502020204030204" pitchFamily="34" charset="0"/>
                  <a:ea typeface="+mn-ea"/>
                  <a:cs typeface="Calibri" panose="020F0502020204030204" pitchFamily="34" charset="0"/>
                </a:rPr>
                <a:t>th</a:t>
              </a:r>
              <a:r>
                <a:rPr kumimoji="0" lang="en-AU" sz="2800" b="1" i="0" u="none" strike="noStrike" kern="1200" cap="none" spc="0" normalizeH="0" baseline="0" noProof="0" dirty="0">
                  <a:ln>
                    <a:noFill/>
                  </a:ln>
                  <a:solidFill>
                    <a:srgbClr val="0000CC"/>
                  </a:solidFill>
                  <a:effectLst/>
                  <a:highlight>
                    <a:srgbClr val="FFFF00"/>
                  </a:highlight>
                  <a:uLnTx/>
                  <a:uFillTx/>
                  <a:latin typeface="Calibri" panose="020F0502020204030204" pitchFamily="34" charset="0"/>
                  <a:ea typeface="+mn-ea"/>
                  <a:cs typeface="Calibri" panose="020F0502020204030204" pitchFamily="34" charset="0"/>
                </a:rPr>
                <a:t> October</a:t>
              </a:r>
            </a:p>
          </p:txBody>
        </p:sp>
      </p:grpSp>
    </p:spTree>
    <p:extLst>
      <p:ext uri="{BB962C8B-B14F-4D97-AF65-F5344CB8AC3E}">
        <p14:creationId xmlns:p14="http://schemas.microsoft.com/office/powerpoint/2010/main" val="222139690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8A61EA-909A-F95E-C52F-40E7C3BFD5E8}"/>
              </a:ext>
            </a:extLst>
          </p:cNvPr>
          <p:cNvSpPr>
            <a:spLocks noGrp="1"/>
          </p:cNvSpPr>
          <p:nvPr>
            <p:ph type="title"/>
          </p:nvPr>
        </p:nvSpPr>
        <p:spPr>
          <a:xfrm>
            <a:off x="1" y="425886"/>
            <a:ext cx="9144000" cy="469726"/>
          </a:xfrm>
        </p:spPr>
        <p:txBody>
          <a:bodyPr/>
          <a:lstStyle/>
          <a:p>
            <a:pPr algn="ctr"/>
            <a:r>
              <a:rPr lang="en-AU" dirty="0">
                <a:latin typeface="Calibri" panose="020F0502020204030204" pitchFamily="34" charset="0"/>
                <a:ea typeface="Calibri" panose="020F0502020204030204" pitchFamily="34" charset="0"/>
                <a:cs typeface="Calibri" panose="020F0502020204030204" pitchFamily="34" charset="0"/>
              </a:rPr>
              <a:t>Changi Airport SYNOPS and precipitation </a:t>
            </a:r>
            <a:r>
              <a:rPr lang="en-AU" sz="2000" b="0" dirty="0">
                <a:latin typeface="Calibri" panose="020F0502020204030204" pitchFamily="34" charset="0"/>
                <a:ea typeface="Calibri" panose="020F0502020204030204" pitchFamily="34" charset="0"/>
                <a:cs typeface="Calibri" panose="020F0502020204030204" pitchFamily="34" charset="0"/>
              </a:rPr>
              <a:t>12UTC 13</a:t>
            </a:r>
            <a:r>
              <a:rPr lang="en-AU" sz="2000" b="0" baseline="30000" dirty="0">
                <a:latin typeface="Calibri" panose="020F0502020204030204" pitchFamily="34" charset="0"/>
                <a:ea typeface="Calibri" panose="020F0502020204030204" pitchFamily="34" charset="0"/>
                <a:cs typeface="Calibri" panose="020F0502020204030204" pitchFamily="34" charset="0"/>
              </a:rPr>
              <a:t>th</a:t>
            </a:r>
            <a:r>
              <a:rPr lang="en-AU" sz="2000" b="0" dirty="0">
                <a:latin typeface="Calibri" panose="020F0502020204030204" pitchFamily="34" charset="0"/>
                <a:ea typeface="Calibri" panose="020F0502020204030204" pitchFamily="34" charset="0"/>
                <a:cs typeface="Calibri" panose="020F0502020204030204" pitchFamily="34" charset="0"/>
              </a:rPr>
              <a:t> to 06UTC 14</a:t>
            </a:r>
            <a:r>
              <a:rPr lang="en-AU" sz="2000" b="0" baseline="30000" dirty="0">
                <a:latin typeface="Calibri" panose="020F0502020204030204" pitchFamily="34" charset="0"/>
                <a:ea typeface="Calibri" panose="020F0502020204030204" pitchFamily="34" charset="0"/>
                <a:cs typeface="Calibri" panose="020F0502020204030204" pitchFamily="34" charset="0"/>
              </a:rPr>
              <a:t>th</a:t>
            </a:r>
            <a:r>
              <a:rPr lang="en-AU" sz="2000" b="0" dirty="0">
                <a:latin typeface="Calibri" panose="020F0502020204030204" pitchFamily="34" charset="0"/>
                <a:ea typeface="Calibri" panose="020F0502020204030204" pitchFamily="34" charset="0"/>
                <a:cs typeface="Calibri" panose="020F0502020204030204" pitchFamily="34" charset="0"/>
              </a:rPr>
              <a:t> Oct</a:t>
            </a:r>
          </a:p>
        </p:txBody>
      </p:sp>
      <p:pic>
        <p:nvPicPr>
          <p:cNvPr id="5" name="Picture 4">
            <a:extLst>
              <a:ext uri="{FF2B5EF4-FFF2-40B4-BE49-F238E27FC236}">
                <a16:creationId xmlns:a16="http://schemas.microsoft.com/office/drawing/2014/main" id="{43E3CB70-6E13-EE69-5C2A-CBFD8F3860F9}"/>
              </a:ext>
            </a:extLst>
          </p:cNvPr>
          <p:cNvPicPr>
            <a:picLocks noChangeAspect="1"/>
          </p:cNvPicPr>
          <p:nvPr/>
        </p:nvPicPr>
        <p:blipFill>
          <a:blip r:embed="rId3"/>
          <a:stretch>
            <a:fillRect/>
          </a:stretch>
        </p:blipFill>
        <p:spPr>
          <a:xfrm>
            <a:off x="159072" y="850411"/>
            <a:ext cx="7173326" cy="5906324"/>
          </a:xfrm>
          <a:prstGeom prst="rect">
            <a:avLst/>
          </a:prstGeom>
        </p:spPr>
      </p:pic>
      <p:sp>
        <p:nvSpPr>
          <p:cNvPr id="6" name="TextBox 5">
            <a:extLst>
              <a:ext uri="{FF2B5EF4-FFF2-40B4-BE49-F238E27FC236}">
                <a16:creationId xmlns:a16="http://schemas.microsoft.com/office/drawing/2014/main" id="{03C526C8-2E97-A6C2-BB69-832FD46BC402}"/>
              </a:ext>
            </a:extLst>
          </p:cNvPr>
          <p:cNvSpPr txBox="1"/>
          <p:nvPr/>
        </p:nvSpPr>
        <p:spPr>
          <a:xfrm>
            <a:off x="5198632" y="2123225"/>
            <a:ext cx="3945368" cy="120032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800" i="0" u="none" strike="noStrike" kern="1200" cap="none" spc="0" normalizeH="0" baseline="0" noProof="0" dirty="0">
                <a:ln>
                  <a:noFill/>
                </a:ln>
                <a:solidFill>
                  <a:schemeClr val="bg1"/>
                </a:solidFill>
                <a:effectLst/>
                <a:highlight>
                  <a:srgbClr val="FF0000"/>
                </a:highlight>
                <a:uLnTx/>
                <a:uFillTx/>
                <a:latin typeface="Calibri" panose="020F0502020204030204" pitchFamily="34" charset="0"/>
                <a:ea typeface="Calibri" panose="020F0502020204030204" pitchFamily="34" charset="0"/>
                <a:cs typeface="Calibri" panose="020F0502020204030204" pitchFamily="34" charset="0"/>
              </a:rPr>
              <a:t>Still need to check that I have decoded the SYNOPS correctly. </a:t>
            </a:r>
          </a:p>
          <a:p>
            <a:pPr marL="0" marR="0" lvl="0" indent="0" algn="ctr" defTabSz="457200" rtl="0" eaLnBrk="1" fontAlgn="auto" latinLnBrk="0" hangingPunct="1">
              <a:lnSpc>
                <a:spcPct val="100000"/>
              </a:lnSpc>
              <a:spcBef>
                <a:spcPts val="0"/>
              </a:spcBef>
              <a:spcAft>
                <a:spcPts val="0"/>
              </a:spcAft>
              <a:buClrTx/>
              <a:buSzTx/>
              <a:buFontTx/>
              <a:buNone/>
              <a:tabLst/>
              <a:defRPr/>
            </a:pPr>
            <a:r>
              <a:rPr lang="en-AU" dirty="0">
                <a:solidFill>
                  <a:schemeClr val="bg1"/>
                </a:solidFill>
                <a:highlight>
                  <a:srgbClr val="FF0000"/>
                </a:highlight>
                <a:latin typeface="Calibri" panose="020F0502020204030204" pitchFamily="34" charset="0"/>
                <a:ea typeface="Calibri" panose="020F0502020204030204" pitchFamily="34" charset="0"/>
                <a:cs typeface="Calibri" panose="020F0502020204030204" pitchFamily="34" charset="0"/>
              </a:rPr>
              <a:t>Will check this with a Bureau expert soon. </a:t>
            </a:r>
            <a:endParaRPr kumimoji="0" lang="en-AU" sz="1800" i="0" u="none" strike="noStrike" kern="1200" cap="none" spc="0" normalizeH="0" baseline="0" noProof="0" dirty="0">
              <a:ln>
                <a:noFill/>
              </a:ln>
              <a:solidFill>
                <a:schemeClr val="bg1"/>
              </a:solidFill>
              <a:effectLst/>
              <a:highlight>
                <a:srgbClr val="FF0000"/>
              </a:highlight>
              <a:uLnTx/>
              <a:uFillTx/>
              <a:latin typeface="Calibri" panose="020F0502020204030204" pitchFamily="34" charset="0"/>
              <a:ea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45BA2940-E15C-6F80-64F2-AE97428D6154}"/>
              </a:ext>
            </a:extLst>
          </p:cNvPr>
          <p:cNvSpPr/>
          <p:nvPr/>
        </p:nvSpPr>
        <p:spPr>
          <a:xfrm>
            <a:off x="139849" y="5217459"/>
            <a:ext cx="5174429" cy="1527586"/>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41301633-9A1C-CD2A-B832-E79B25C45C6F}"/>
              </a:ext>
            </a:extLst>
          </p:cNvPr>
          <p:cNvSpPr txBox="1"/>
          <p:nvPr/>
        </p:nvSpPr>
        <p:spPr>
          <a:xfrm>
            <a:off x="5198632" y="5103674"/>
            <a:ext cx="3945368" cy="175432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800" i="0" u="none" strike="noStrike" kern="1200" cap="none" spc="0" normalizeH="0" baseline="0" noProof="0" dirty="0">
                <a:ln>
                  <a:noFill/>
                </a:ln>
                <a:solidFill>
                  <a:srgbClr val="FF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60225 = 22mm in 1 hr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800" i="0" u="none" strike="noStrike" kern="1200" cap="none" spc="0" normalizeH="0" baseline="0" noProof="0" dirty="0">
                <a:ln>
                  <a:noFill/>
                </a:ln>
                <a:solidFill>
                  <a:srgbClr val="FF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60335 = 33mm in 1 hr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800" i="0" u="none" strike="noStrike" kern="1200" cap="none" spc="0" normalizeH="0" baseline="0" noProof="0" dirty="0">
                <a:ln>
                  <a:noFill/>
                </a:ln>
                <a:solidFill>
                  <a:srgbClr val="FF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60587 = 58mm in 3 hours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800" i="0" u="none" strike="noStrike" kern="1200" cap="none" spc="0" normalizeH="0" baseline="0" noProof="0" dirty="0">
                <a:ln>
                  <a:noFill/>
                </a:ln>
                <a:solidFill>
                  <a:srgbClr val="FF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60035 = 3mm 1 hour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800" i="0" u="none" strike="noStrike" kern="1200" cap="none" spc="0" normalizeH="0" baseline="0" noProof="0" dirty="0">
                <a:ln>
                  <a:noFill/>
                </a:ln>
                <a:solidFill>
                  <a:srgbClr val="FF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60045 = 4mm in 1 hour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800" i="0" u="none" strike="noStrike" kern="1200" cap="none" spc="0" normalizeH="0" baseline="0" noProof="0" dirty="0">
                <a:ln>
                  <a:noFill/>
                </a:ln>
                <a:solidFill>
                  <a:srgbClr val="FF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60077 = 7mm in 3 hours</a:t>
            </a:r>
          </a:p>
        </p:txBody>
      </p:sp>
      <p:sp>
        <p:nvSpPr>
          <p:cNvPr id="9" name="TextBox 8">
            <a:extLst>
              <a:ext uri="{FF2B5EF4-FFF2-40B4-BE49-F238E27FC236}">
                <a16:creationId xmlns:a16="http://schemas.microsoft.com/office/drawing/2014/main" id="{D399C8F7-715A-6429-54B5-924C225CC89B}"/>
              </a:ext>
            </a:extLst>
          </p:cNvPr>
          <p:cNvSpPr txBox="1"/>
          <p:nvPr/>
        </p:nvSpPr>
        <p:spPr>
          <a:xfrm>
            <a:off x="4933343" y="3404304"/>
            <a:ext cx="3945368" cy="147732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800" i="0" u="none" strike="noStrike" kern="1200" cap="none" spc="0" normalizeH="0" baseline="0" noProof="0" dirty="0">
                <a:ln>
                  <a:noFill/>
                </a:ln>
                <a:solidFill>
                  <a:srgbClr val="FF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69907 = Trace in 3 hours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800" i="0" u="none" strike="noStrike" kern="1200" cap="none" spc="0" normalizeH="0" baseline="0" noProof="0" dirty="0">
                <a:ln>
                  <a:noFill/>
                </a:ln>
                <a:solidFill>
                  <a:srgbClr val="FF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69905 = Trace in 1 hr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800" i="0" u="none" strike="noStrike" kern="1200" cap="none" spc="0" normalizeH="0" baseline="0" noProof="0" dirty="0">
                <a:ln>
                  <a:noFill/>
                </a:ln>
                <a:solidFill>
                  <a:srgbClr val="FF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69985 = 0.8mm in 1 hr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800" i="0" u="none" strike="noStrike" kern="1200" cap="none" spc="0" normalizeH="0" baseline="0" noProof="0" dirty="0">
                <a:ln>
                  <a:noFill/>
                </a:ln>
                <a:solidFill>
                  <a:srgbClr val="FF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60017 = 1mm in 3 hours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i="0" u="none" strike="noStrike" kern="1200" cap="none" spc="0" normalizeH="0" baseline="0" noProof="0" dirty="0">
              <a:ln>
                <a:noFill/>
              </a:ln>
              <a:solidFill>
                <a:srgbClr val="FF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0CE7F58B-33C2-D440-92A9-C3E3E2B76FF3}"/>
              </a:ext>
            </a:extLst>
          </p:cNvPr>
          <p:cNvSpPr/>
          <p:nvPr/>
        </p:nvSpPr>
        <p:spPr>
          <a:xfrm>
            <a:off x="120126" y="3584089"/>
            <a:ext cx="5174429" cy="90185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48D75816-5C8C-6EBE-E641-D8939A2F1091}"/>
              </a:ext>
            </a:extLst>
          </p:cNvPr>
          <p:cNvSpPr txBox="1"/>
          <p:nvPr/>
        </p:nvSpPr>
        <p:spPr>
          <a:xfrm>
            <a:off x="0" y="0"/>
            <a:ext cx="3238500" cy="276999"/>
          </a:xfrm>
          <a:prstGeom prst="rect">
            <a:avLst/>
          </a:prstGeom>
          <a:noFill/>
        </p:spPr>
        <p:txBody>
          <a:bodyPr wrap="square">
            <a:spAutoFit/>
          </a:bodyPr>
          <a:lstStyle/>
          <a:p>
            <a:r>
              <a:rPr lang="en-AU" sz="1200" dirty="0">
                <a:latin typeface="Calibri" panose="020F0502020204030204" pitchFamily="34" charset="0"/>
                <a:ea typeface="Calibri" panose="020F0502020204030204" pitchFamily="34" charset="0"/>
                <a:cs typeface="Calibri" panose="020F0502020204030204" pitchFamily="34" charset="0"/>
              </a:rPr>
              <a:t>data courtesy OGIMET https://www.ogimet.com/</a:t>
            </a:r>
          </a:p>
        </p:txBody>
      </p:sp>
    </p:spTree>
    <p:extLst>
      <p:ext uri="{BB962C8B-B14F-4D97-AF65-F5344CB8AC3E}">
        <p14:creationId xmlns:p14="http://schemas.microsoft.com/office/powerpoint/2010/main" val="26723905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69EE5F-F333-E774-8F24-BDCE8790C5C0}"/>
              </a:ext>
            </a:extLst>
          </p:cNvPr>
          <p:cNvPicPr>
            <a:picLocks noChangeAspect="1"/>
          </p:cNvPicPr>
          <p:nvPr/>
        </p:nvPicPr>
        <p:blipFill>
          <a:blip r:embed="rId2"/>
          <a:stretch>
            <a:fillRect/>
          </a:stretch>
        </p:blipFill>
        <p:spPr>
          <a:xfrm>
            <a:off x="0" y="868104"/>
            <a:ext cx="9144000" cy="4694856"/>
          </a:xfrm>
          <a:prstGeom prst="rect">
            <a:avLst/>
          </a:prstGeom>
        </p:spPr>
      </p:pic>
      <p:sp>
        <p:nvSpPr>
          <p:cNvPr id="2" name="Rectangle 1">
            <a:extLst>
              <a:ext uri="{FF2B5EF4-FFF2-40B4-BE49-F238E27FC236}">
                <a16:creationId xmlns:a16="http://schemas.microsoft.com/office/drawing/2014/main" id="{61E6B404-3E0B-BE7B-EFC5-9B7242C6A692}"/>
              </a:ext>
            </a:extLst>
          </p:cNvPr>
          <p:cNvSpPr/>
          <p:nvPr/>
        </p:nvSpPr>
        <p:spPr>
          <a:xfrm>
            <a:off x="7362825" y="1123950"/>
            <a:ext cx="781050" cy="4410075"/>
          </a:xfrm>
          <a:prstGeom prst="rect">
            <a:avLst/>
          </a:prstGeom>
          <a:solidFill>
            <a:schemeClr val="bg1">
              <a:alpha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Title 2">
            <a:extLst>
              <a:ext uri="{FF2B5EF4-FFF2-40B4-BE49-F238E27FC236}">
                <a16:creationId xmlns:a16="http://schemas.microsoft.com/office/drawing/2014/main" id="{925FA388-B4DE-18B6-D1E9-D02A207772DC}"/>
              </a:ext>
            </a:extLst>
          </p:cNvPr>
          <p:cNvSpPr>
            <a:spLocks noGrp="1"/>
          </p:cNvSpPr>
          <p:nvPr>
            <p:ph type="title"/>
          </p:nvPr>
        </p:nvSpPr>
        <p:spPr>
          <a:xfrm>
            <a:off x="1" y="425886"/>
            <a:ext cx="9144000" cy="469726"/>
          </a:xfrm>
        </p:spPr>
        <p:txBody>
          <a:bodyPr/>
          <a:lstStyle/>
          <a:p>
            <a:pPr algn="ctr"/>
            <a:r>
              <a:rPr lang="en-AU" dirty="0">
                <a:latin typeface="Calibri" panose="020F0502020204030204" pitchFamily="34" charset="0"/>
                <a:ea typeface="Calibri" panose="020F0502020204030204" pitchFamily="34" charset="0"/>
                <a:cs typeface="Calibri" panose="020F0502020204030204" pitchFamily="34" charset="0"/>
              </a:rPr>
              <a:t>Changi Airport observations and TAF, </a:t>
            </a:r>
            <a:r>
              <a:rPr lang="en-AU" sz="2000" b="0" dirty="0">
                <a:latin typeface="Calibri" panose="020F0502020204030204" pitchFamily="34" charset="0"/>
                <a:ea typeface="Calibri" panose="020F0502020204030204" pitchFamily="34" charset="0"/>
                <a:cs typeface="Calibri" panose="020F0502020204030204" pitchFamily="34" charset="0"/>
              </a:rPr>
              <a:t>12-18UTC 13</a:t>
            </a:r>
            <a:r>
              <a:rPr lang="en-AU" sz="2000" b="0" baseline="30000" dirty="0">
                <a:latin typeface="Calibri" panose="020F0502020204030204" pitchFamily="34" charset="0"/>
                <a:ea typeface="Calibri" panose="020F0502020204030204" pitchFamily="34" charset="0"/>
                <a:cs typeface="Calibri" panose="020F0502020204030204" pitchFamily="34" charset="0"/>
              </a:rPr>
              <a:t>th</a:t>
            </a:r>
            <a:r>
              <a:rPr lang="en-AU" sz="2000" b="0" dirty="0">
                <a:latin typeface="Calibri" panose="020F0502020204030204" pitchFamily="34" charset="0"/>
                <a:ea typeface="Calibri" panose="020F0502020204030204" pitchFamily="34" charset="0"/>
                <a:cs typeface="Calibri" panose="020F0502020204030204" pitchFamily="34" charset="0"/>
              </a:rPr>
              <a:t> October 2024</a:t>
            </a:r>
          </a:p>
        </p:txBody>
      </p:sp>
      <p:pic>
        <p:nvPicPr>
          <p:cNvPr id="7" name="Picture 6">
            <a:extLst>
              <a:ext uri="{FF2B5EF4-FFF2-40B4-BE49-F238E27FC236}">
                <a16:creationId xmlns:a16="http://schemas.microsoft.com/office/drawing/2014/main" id="{83F18CAB-C059-266D-32FF-BE6E1B9BA92C}"/>
              </a:ext>
            </a:extLst>
          </p:cNvPr>
          <p:cNvPicPr>
            <a:picLocks noChangeAspect="1"/>
          </p:cNvPicPr>
          <p:nvPr/>
        </p:nvPicPr>
        <p:blipFill>
          <a:blip r:embed="rId3"/>
          <a:srcRect l="590" r="-1"/>
          <a:stretch>
            <a:fillRect/>
          </a:stretch>
        </p:blipFill>
        <p:spPr>
          <a:xfrm>
            <a:off x="1323975" y="5610730"/>
            <a:ext cx="5843079" cy="990738"/>
          </a:xfrm>
          <a:prstGeom prst="rect">
            <a:avLst/>
          </a:prstGeom>
        </p:spPr>
      </p:pic>
      <p:cxnSp>
        <p:nvCxnSpPr>
          <p:cNvPr id="9" name="Straight Arrow Connector 8">
            <a:extLst>
              <a:ext uri="{FF2B5EF4-FFF2-40B4-BE49-F238E27FC236}">
                <a16:creationId xmlns:a16="http://schemas.microsoft.com/office/drawing/2014/main" id="{813CD8F0-3C38-2D01-FD14-EA42521DEDA7}"/>
              </a:ext>
            </a:extLst>
          </p:cNvPr>
          <p:cNvCxnSpPr/>
          <p:nvPr/>
        </p:nvCxnSpPr>
        <p:spPr>
          <a:xfrm flipV="1">
            <a:off x="7736877" y="1118795"/>
            <a:ext cx="75304" cy="3012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A91928E0-E79A-AF15-2ECA-D0A3E47BAB69}"/>
              </a:ext>
            </a:extLst>
          </p:cNvPr>
          <p:cNvCxnSpPr>
            <a:cxnSpLocks/>
          </p:cNvCxnSpPr>
          <p:nvPr/>
        </p:nvCxnSpPr>
        <p:spPr>
          <a:xfrm flipV="1">
            <a:off x="7717154" y="1473798"/>
            <a:ext cx="127300" cy="27073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877A190-0029-185D-3CC9-0791CD9A9187}"/>
              </a:ext>
            </a:extLst>
          </p:cNvPr>
          <p:cNvCxnSpPr>
            <a:cxnSpLocks/>
          </p:cNvCxnSpPr>
          <p:nvPr/>
        </p:nvCxnSpPr>
        <p:spPr>
          <a:xfrm>
            <a:off x="7640058" y="2431228"/>
            <a:ext cx="152400" cy="2599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C3BED07-56C5-EE27-2495-339E7E712771}"/>
              </a:ext>
            </a:extLst>
          </p:cNvPr>
          <p:cNvCxnSpPr>
            <a:cxnSpLocks/>
          </p:cNvCxnSpPr>
          <p:nvPr/>
        </p:nvCxnSpPr>
        <p:spPr>
          <a:xfrm>
            <a:off x="7618543" y="2775473"/>
            <a:ext cx="207981" cy="22949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E5B5DCAE-88B5-CE4C-181B-EF4681298A0A}"/>
              </a:ext>
            </a:extLst>
          </p:cNvPr>
          <p:cNvSpPr/>
          <p:nvPr/>
        </p:nvSpPr>
        <p:spPr>
          <a:xfrm>
            <a:off x="7618543" y="1807285"/>
            <a:ext cx="180000" cy="1800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8" name="Oval 17">
            <a:extLst>
              <a:ext uri="{FF2B5EF4-FFF2-40B4-BE49-F238E27FC236}">
                <a16:creationId xmlns:a16="http://schemas.microsoft.com/office/drawing/2014/main" id="{65F07636-2C5A-5C72-DCE0-E109B4C01A84}"/>
              </a:ext>
            </a:extLst>
          </p:cNvPr>
          <p:cNvSpPr/>
          <p:nvPr/>
        </p:nvSpPr>
        <p:spPr>
          <a:xfrm>
            <a:off x="7598820" y="2142565"/>
            <a:ext cx="180000" cy="1800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9" name="Oval 18">
            <a:extLst>
              <a:ext uri="{FF2B5EF4-FFF2-40B4-BE49-F238E27FC236}">
                <a16:creationId xmlns:a16="http://schemas.microsoft.com/office/drawing/2014/main" id="{43B61507-02C8-4CED-E049-8E8E74F178E9}"/>
              </a:ext>
            </a:extLst>
          </p:cNvPr>
          <p:cNvSpPr/>
          <p:nvPr/>
        </p:nvSpPr>
        <p:spPr>
          <a:xfrm>
            <a:off x="7631094" y="3078481"/>
            <a:ext cx="180000" cy="1800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0" name="Oval 19">
            <a:extLst>
              <a:ext uri="{FF2B5EF4-FFF2-40B4-BE49-F238E27FC236}">
                <a16:creationId xmlns:a16="http://schemas.microsoft.com/office/drawing/2014/main" id="{1B4B9D8D-4570-AFBA-833D-FD576F678A95}"/>
              </a:ext>
            </a:extLst>
          </p:cNvPr>
          <p:cNvSpPr/>
          <p:nvPr/>
        </p:nvSpPr>
        <p:spPr>
          <a:xfrm>
            <a:off x="7631094" y="3411968"/>
            <a:ext cx="180000" cy="1800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07E7094D-FE73-D35C-C11E-7D6E13474D73}"/>
              </a:ext>
            </a:extLst>
          </p:cNvPr>
          <p:cNvSpPr/>
          <p:nvPr/>
        </p:nvSpPr>
        <p:spPr>
          <a:xfrm>
            <a:off x="7631094" y="3713182"/>
            <a:ext cx="180000" cy="1800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22" name="Straight Arrow Connector 21">
            <a:extLst>
              <a:ext uri="{FF2B5EF4-FFF2-40B4-BE49-F238E27FC236}">
                <a16:creationId xmlns:a16="http://schemas.microsoft.com/office/drawing/2014/main" id="{9B3F81E3-27F3-A732-3AAA-2723B627858B}"/>
              </a:ext>
            </a:extLst>
          </p:cNvPr>
          <p:cNvCxnSpPr>
            <a:cxnSpLocks/>
          </p:cNvCxnSpPr>
          <p:nvPr/>
        </p:nvCxnSpPr>
        <p:spPr>
          <a:xfrm>
            <a:off x="7663366" y="3992880"/>
            <a:ext cx="152400" cy="25997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EEA52D9A-76CA-6CC4-38B4-67D6E342ABBF}"/>
              </a:ext>
            </a:extLst>
          </p:cNvPr>
          <p:cNvCxnSpPr>
            <a:cxnSpLocks/>
          </p:cNvCxnSpPr>
          <p:nvPr/>
        </p:nvCxnSpPr>
        <p:spPr>
          <a:xfrm>
            <a:off x="7564755" y="4324574"/>
            <a:ext cx="229496" cy="2079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DD47016-6B7C-9BD0-90BD-CB938AC62B80}"/>
              </a:ext>
            </a:extLst>
          </p:cNvPr>
          <p:cNvCxnSpPr>
            <a:cxnSpLocks/>
          </p:cNvCxnSpPr>
          <p:nvPr/>
        </p:nvCxnSpPr>
        <p:spPr>
          <a:xfrm>
            <a:off x="7629301" y="4690334"/>
            <a:ext cx="197223" cy="1864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F8BE55DF-58CB-F213-1940-8D7FDD42AE89}"/>
              </a:ext>
            </a:extLst>
          </p:cNvPr>
          <p:cNvCxnSpPr>
            <a:cxnSpLocks/>
          </p:cNvCxnSpPr>
          <p:nvPr/>
        </p:nvCxnSpPr>
        <p:spPr>
          <a:xfrm>
            <a:off x="7599717" y="4961068"/>
            <a:ext cx="197223" cy="18646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EA4F5262-3F92-5395-F98F-19F0E2D87B55}"/>
              </a:ext>
            </a:extLst>
          </p:cNvPr>
          <p:cNvCxnSpPr>
            <a:cxnSpLocks/>
          </p:cNvCxnSpPr>
          <p:nvPr/>
        </p:nvCxnSpPr>
        <p:spPr>
          <a:xfrm flipV="1">
            <a:off x="7640955" y="5244354"/>
            <a:ext cx="123713" cy="28507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00767E6-FE1B-664F-2346-44EB74636F82}"/>
              </a:ext>
            </a:extLst>
          </p:cNvPr>
          <p:cNvSpPr txBox="1"/>
          <p:nvPr/>
        </p:nvSpPr>
        <p:spPr>
          <a:xfrm>
            <a:off x="6943118" y="5509330"/>
            <a:ext cx="1677007"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800" i="0" u="none" strike="noStrike" kern="1200" cap="none" spc="0" normalizeH="0" baseline="0" noProof="0" dirty="0">
                <a:ln>
                  <a:noFill/>
                </a:ln>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Wind direction</a:t>
            </a:r>
          </a:p>
        </p:txBody>
      </p:sp>
      <p:sp>
        <p:nvSpPr>
          <p:cNvPr id="11" name="TextBox 10">
            <a:extLst>
              <a:ext uri="{FF2B5EF4-FFF2-40B4-BE49-F238E27FC236}">
                <a16:creationId xmlns:a16="http://schemas.microsoft.com/office/drawing/2014/main" id="{4656F667-408C-281A-DE8E-420C18773115}"/>
              </a:ext>
            </a:extLst>
          </p:cNvPr>
          <p:cNvSpPr txBox="1"/>
          <p:nvPr/>
        </p:nvSpPr>
        <p:spPr>
          <a:xfrm>
            <a:off x="0" y="0"/>
            <a:ext cx="3238500" cy="276999"/>
          </a:xfrm>
          <a:prstGeom prst="rect">
            <a:avLst/>
          </a:prstGeom>
          <a:noFill/>
        </p:spPr>
        <p:txBody>
          <a:bodyPr wrap="square">
            <a:spAutoFit/>
          </a:bodyPr>
          <a:lstStyle/>
          <a:p>
            <a:r>
              <a:rPr lang="en-AU" sz="1200" dirty="0">
                <a:latin typeface="Calibri" panose="020F0502020204030204" pitchFamily="34" charset="0"/>
                <a:ea typeface="Calibri" panose="020F0502020204030204" pitchFamily="34" charset="0"/>
                <a:cs typeface="Calibri" panose="020F0502020204030204" pitchFamily="34" charset="0"/>
              </a:rPr>
              <a:t>data courtesy OGIMET https://www.ogimet.com/</a:t>
            </a:r>
          </a:p>
        </p:txBody>
      </p:sp>
    </p:spTree>
    <p:extLst>
      <p:ext uri="{BB962C8B-B14F-4D97-AF65-F5344CB8AC3E}">
        <p14:creationId xmlns:p14="http://schemas.microsoft.com/office/powerpoint/2010/main" val="34329489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28DD11-267D-EED2-7DD4-576401A6634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9FE522DF-9619-8B9D-7BB3-F96590772AB3}"/>
              </a:ext>
            </a:extLst>
          </p:cNvPr>
          <p:cNvPicPr>
            <a:picLocks noChangeAspect="1"/>
          </p:cNvPicPr>
          <p:nvPr/>
        </p:nvPicPr>
        <p:blipFill>
          <a:blip r:embed="rId2"/>
          <a:stretch>
            <a:fillRect/>
          </a:stretch>
        </p:blipFill>
        <p:spPr>
          <a:xfrm>
            <a:off x="0" y="1382030"/>
            <a:ext cx="9144000" cy="4093939"/>
          </a:xfrm>
          <a:prstGeom prst="rect">
            <a:avLst/>
          </a:prstGeom>
        </p:spPr>
      </p:pic>
      <p:sp>
        <p:nvSpPr>
          <p:cNvPr id="11" name="Rectangle 10">
            <a:extLst>
              <a:ext uri="{FF2B5EF4-FFF2-40B4-BE49-F238E27FC236}">
                <a16:creationId xmlns:a16="http://schemas.microsoft.com/office/drawing/2014/main" id="{19209A75-453A-0D42-4F09-E9E586F9F68A}"/>
              </a:ext>
            </a:extLst>
          </p:cNvPr>
          <p:cNvSpPr/>
          <p:nvPr/>
        </p:nvSpPr>
        <p:spPr>
          <a:xfrm>
            <a:off x="7362825" y="1266825"/>
            <a:ext cx="781050" cy="4267200"/>
          </a:xfrm>
          <a:prstGeom prst="rect">
            <a:avLst/>
          </a:prstGeom>
          <a:solidFill>
            <a:schemeClr val="bg1">
              <a:alpha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Title 2">
            <a:extLst>
              <a:ext uri="{FF2B5EF4-FFF2-40B4-BE49-F238E27FC236}">
                <a16:creationId xmlns:a16="http://schemas.microsoft.com/office/drawing/2014/main" id="{F1CBE93F-87F2-4B41-5B27-377735B10557}"/>
              </a:ext>
            </a:extLst>
          </p:cNvPr>
          <p:cNvSpPr>
            <a:spLocks noGrp="1"/>
          </p:cNvSpPr>
          <p:nvPr>
            <p:ph type="title"/>
          </p:nvPr>
        </p:nvSpPr>
        <p:spPr>
          <a:xfrm>
            <a:off x="1" y="425886"/>
            <a:ext cx="9144000" cy="469726"/>
          </a:xfrm>
        </p:spPr>
        <p:txBody>
          <a:bodyPr/>
          <a:lstStyle/>
          <a:p>
            <a:pPr algn="ctr"/>
            <a:r>
              <a:rPr kumimoji="0" lang="en-AU" sz="2500" b="1" i="0" u="none" strike="noStrike" kern="1200" cap="none" spc="0" normalizeH="0" baseline="0" noProof="0" dirty="0">
                <a:ln>
                  <a:noFill/>
                </a:ln>
                <a:solidFill>
                  <a:srgbClr val="2461E5"/>
                </a:solidFill>
                <a:effectLst/>
                <a:uLnTx/>
                <a:uFillTx/>
                <a:latin typeface="Calibri" panose="020F0502020204030204" pitchFamily="34" charset="0"/>
                <a:ea typeface="Calibri" panose="020F0502020204030204" pitchFamily="34" charset="0"/>
                <a:cs typeface="Calibri" panose="020F0502020204030204" pitchFamily="34" charset="0"/>
              </a:rPr>
              <a:t>Changi Airport observations and TAF, </a:t>
            </a: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Calibri" panose="020F0502020204030204" pitchFamily="34" charset="0"/>
                <a:cs typeface="Calibri" panose="020F0502020204030204" pitchFamily="34" charset="0"/>
              </a:rPr>
              <a:t>18UTC 13</a:t>
            </a:r>
            <a:r>
              <a:rPr kumimoji="0" lang="en-AU" sz="2000" b="0" i="0" u="none" strike="noStrike" kern="1200" cap="none" spc="0" normalizeH="0" baseline="30000" noProof="0" dirty="0">
                <a:ln>
                  <a:noFill/>
                </a:ln>
                <a:solidFill>
                  <a:srgbClr val="2461E5"/>
                </a:solidFill>
                <a:effectLst/>
                <a:uLnTx/>
                <a:uFillTx/>
                <a:latin typeface="Calibri" panose="020F0502020204030204" pitchFamily="34" charset="0"/>
                <a:ea typeface="Calibri" panose="020F0502020204030204" pitchFamily="34" charset="0"/>
                <a:cs typeface="Calibri" panose="020F0502020204030204" pitchFamily="34" charset="0"/>
              </a:rPr>
              <a:t>th</a:t>
            </a: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Calibri" panose="020F0502020204030204" pitchFamily="34" charset="0"/>
                <a:cs typeface="Calibri" panose="020F0502020204030204" pitchFamily="34" charset="0"/>
              </a:rPr>
              <a:t> - 00UTC 14</a:t>
            </a:r>
            <a:r>
              <a:rPr kumimoji="0" lang="en-AU" sz="2000" b="0" i="0" u="none" strike="noStrike" kern="1200" cap="none" spc="0" normalizeH="0" baseline="30000" noProof="0" dirty="0">
                <a:ln>
                  <a:noFill/>
                </a:ln>
                <a:solidFill>
                  <a:srgbClr val="2461E5"/>
                </a:solidFill>
                <a:effectLst/>
                <a:uLnTx/>
                <a:uFillTx/>
                <a:latin typeface="Calibri" panose="020F0502020204030204" pitchFamily="34" charset="0"/>
                <a:ea typeface="Calibri" panose="020F0502020204030204" pitchFamily="34" charset="0"/>
                <a:cs typeface="Calibri" panose="020F0502020204030204" pitchFamily="34" charset="0"/>
              </a:rPr>
              <a:t>th</a:t>
            </a: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Calibri" panose="020F0502020204030204" pitchFamily="34" charset="0"/>
                <a:cs typeface="Calibri" panose="020F0502020204030204" pitchFamily="34" charset="0"/>
              </a:rPr>
              <a:t> October 2024</a:t>
            </a:r>
            <a:endParaRPr lang="en-AU" dirty="0">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6BFFA416-73D4-6D7F-6B0B-49BEBF82B826}"/>
              </a:ext>
            </a:extLst>
          </p:cNvPr>
          <p:cNvPicPr>
            <a:picLocks noChangeAspect="1"/>
          </p:cNvPicPr>
          <p:nvPr/>
        </p:nvPicPr>
        <p:blipFill>
          <a:blip r:embed="rId3"/>
          <a:stretch>
            <a:fillRect/>
          </a:stretch>
        </p:blipFill>
        <p:spPr>
          <a:xfrm>
            <a:off x="1228317" y="5606624"/>
            <a:ext cx="5849166" cy="628738"/>
          </a:xfrm>
          <a:prstGeom prst="rect">
            <a:avLst/>
          </a:prstGeom>
        </p:spPr>
      </p:pic>
      <p:cxnSp>
        <p:nvCxnSpPr>
          <p:cNvPr id="8" name="Straight Arrow Connector 7">
            <a:extLst>
              <a:ext uri="{FF2B5EF4-FFF2-40B4-BE49-F238E27FC236}">
                <a16:creationId xmlns:a16="http://schemas.microsoft.com/office/drawing/2014/main" id="{1450AF47-5B6B-9A80-2F06-C2BE93C61F87}"/>
              </a:ext>
            </a:extLst>
          </p:cNvPr>
          <p:cNvCxnSpPr>
            <a:cxnSpLocks/>
          </p:cNvCxnSpPr>
          <p:nvPr/>
        </p:nvCxnSpPr>
        <p:spPr>
          <a:xfrm flipV="1">
            <a:off x="7746066" y="2983566"/>
            <a:ext cx="0" cy="2976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78BEBB4-3FCB-23B1-4E82-A246290FC6A3}"/>
              </a:ext>
            </a:extLst>
          </p:cNvPr>
          <p:cNvCxnSpPr>
            <a:cxnSpLocks/>
          </p:cNvCxnSpPr>
          <p:nvPr/>
        </p:nvCxnSpPr>
        <p:spPr>
          <a:xfrm flipV="1">
            <a:off x="7669082" y="1710467"/>
            <a:ext cx="91439" cy="2528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79C9803-D824-6FC5-C473-08591BBD4CA2}"/>
              </a:ext>
            </a:extLst>
          </p:cNvPr>
          <p:cNvCxnSpPr>
            <a:cxnSpLocks/>
          </p:cNvCxnSpPr>
          <p:nvPr/>
        </p:nvCxnSpPr>
        <p:spPr>
          <a:xfrm flipV="1">
            <a:off x="7608794" y="1392668"/>
            <a:ext cx="123713" cy="285077"/>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0866BFD3-F342-783C-FF9B-E5B0A3EB5768}"/>
              </a:ext>
            </a:extLst>
          </p:cNvPr>
          <p:cNvCxnSpPr>
            <a:cxnSpLocks/>
          </p:cNvCxnSpPr>
          <p:nvPr/>
        </p:nvCxnSpPr>
        <p:spPr>
          <a:xfrm flipV="1">
            <a:off x="7691158" y="2002716"/>
            <a:ext cx="91439" cy="25280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2922D6BB-F0F9-AEEC-720C-33C55E141FFD}"/>
              </a:ext>
            </a:extLst>
          </p:cNvPr>
          <p:cNvCxnSpPr>
            <a:cxnSpLocks/>
          </p:cNvCxnSpPr>
          <p:nvPr/>
        </p:nvCxnSpPr>
        <p:spPr>
          <a:xfrm flipH="1" flipV="1">
            <a:off x="7642748" y="2362313"/>
            <a:ext cx="197223" cy="20798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A4DE892F-9041-8A98-7BDD-D0696BA77C69}"/>
              </a:ext>
            </a:extLst>
          </p:cNvPr>
          <p:cNvSpPr/>
          <p:nvPr/>
        </p:nvSpPr>
        <p:spPr>
          <a:xfrm>
            <a:off x="7658211" y="2716530"/>
            <a:ext cx="180000" cy="1800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7" name="Oval 16">
            <a:extLst>
              <a:ext uri="{FF2B5EF4-FFF2-40B4-BE49-F238E27FC236}">
                <a16:creationId xmlns:a16="http://schemas.microsoft.com/office/drawing/2014/main" id="{ADDE9C19-9485-1EF7-D4CB-6F98651B0816}"/>
              </a:ext>
            </a:extLst>
          </p:cNvPr>
          <p:cNvSpPr/>
          <p:nvPr/>
        </p:nvSpPr>
        <p:spPr>
          <a:xfrm>
            <a:off x="7650478" y="3333974"/>
            <a:ext cx="180000" cy="1800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8" name="Oval 17">
            <a:extLst>
              <a:ext uri="{FF2B5EF4-FFF2-40B4-BE49-F238E27FC236}">
                <a16:creationId xmlns:a16="http://schemas.microsoft.com/office/drawing/2014/main" id="{2587629E-920F-A44B-350D-2C14A7CB892B}"/>
              </a:ext>
            </a:extLst>
          </p:cNvPr>
          <p:cNvSpPr/>
          <p:nvPr/>
        </p:nvSpPr>
        <p:spPr>
          <a:xfrm>
            <a:off x="7661237" y="3642248"/>
            <a:ext cx="180000" cy="1800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9" name="Oval 18">
            <a:extLst>
              <a:ext uri="{FF2B5EF4-FFF2-40B4-BE49-F238E27FC236}">
                <a16:creationId xmlns:a16="http://schemas.microsoft.com/office/drawing/2014/main" id="{1BF82AAF-990C-E1D6-AA94-09A052A6C60A}"/>
              </a:ext>
            </a:extLst>
          </p:cNvPr>
          <p:cNvSpPr/>
          <p:nvPr/>
        </p:nvSpPr>
        <p:spPr>
          <a:xfrm>
            <a:off x="7670762" y="3960046"/>
            <a:ext cx="180000" cy="1800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0" name="Oval 19">
            <a:extLst>
              <a:ext uri="{FF2B5EF4-FFF2-40B4-BE49-F238E27FC236}">
                <a16:creationId xmlns:a16="http://schemas.microsoft.com/office/drawing/2014/main" id="{6F2387EF-1579-2B21-C257-813629AE4AE3}"/>
              </a:ext>
            </a:extLst>
          </p:cNvPr>
          <p:cNvSpPr/>
          <p:nvPr/>
        </p:nvSpPr>
        <p:spPr>
          <a:xfrm>
            <a:off x="7662470" y="4270786"/>
            <a:ext cx="180000" cy="1800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716AFCD5-DA1C-CCBC-E822-EB25A61C3E83}"/>
              </a:ext>
            </a:extLst>
          </p:cNvPr>
          <p:cNvSpPr/>
          <p:nvPr/>
        </p:nvSpPr>
        <p:spPr>
          <a:xfrm>
            <a:off x="7673227" y="4579059"/>
            <a:ext cx="180000" cy="1800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2" name="Oval 21">
            <a:extLst>
              <a:ext uri="{FF2B5EF4-FFF2-40B4-BE49-F238E27FC236}">
                <a16:creationId xmlns:a16="http://schemas.microsoft.com/office/drawing/2014/main" id="{D74D7B02-72D1-0F1A-DDB0-9A90A9ABF6A2}"/>
              </a:ext>
            </a:extLst>
          </p:cNvPr>
          <p:cNvSpPr/>
          <p:nvPr/>
        </p:nvSpPr>
        <p:spPr>
          <a:xfrm>
            <a:off x="7682752" y="4907617"/>
            <a:ext cx="180000" cy="1800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6" name="Oval 5">
            <a:extLst>
              <a:ext uri="{FF2B5EF4-FFF2-40B4-BE49-F238E27FC236}">
                <a16:creationId xmlns:a16="http://schemas.microsoft.com/office/drawing/2014/main" id="{7D0B240A-1664-76C2-51F2-BC5D1B3C9F57}"/>
              </a:ext>
            </a:extLst>
          </p:cNvPr>
          <p:cNvSpPr/>
          <p:nvPr/>
        </p:nvSpPr>
        <p:spPr>
          <a:xfrm>
            <a:off x="7682752" y="5231467"/>
            <a:ext cx="180000" cy="1800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4" name="TextBox 13">
            <a:extLst>
              <a:ext uri="{FF2B5EF4-FFF2-40B4-BE49-F238E27FC236}">
                <a16:creationId xmlns:a16="http://schemas.microsoft.com/office/drawing/2014/main" id="{F9DD9685-B285-B4B2-C02C-D8D974B276C2}"/>
              </a:ext>
            </a:extLst>
          </p:cNvPr>
          <p:cNvSpPr txBox="1"/>
          <p:nvPr/>
        </p:nvSpPr>
        <p:spPr>
          <a:xfrm>
            <a:off x="6943118" y="5509330"/>
            <a:ext cx="1677007"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800" i="0" u="none" strike="noStrike" kern="1200" cap="none" spc="0" normalizeH="0" baseline="0" noProof="0" dirty="0">
                <a:ln>
                  <a:noFill/>
                </a:ln>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Wind direction</a:t>
            </a:r>
          </a:p>
        </p:txBody>
      </p:sp>
      <p:sp>
        <p:nvSpPr>
          <p:cNvPr id="15" name="TextBox 14">
            <a:extLst>
              <a:ext uri="{FF2B5EF4-FFF2-40B4-BE49-F238E27FC236}">
                <a16:creationId xmlns:a16="http://schemas.microsoft.com/office/drawing/2014/main" id="{06B3830E-CDC9-139B-BD0A-D58096787A58}"/>
              </a:ext>
            </a:extLst>
          </p:cNvPr>
          <p:cNvSpPr txBox="1"/>
          <p:nvPr/>
        </p:nvSpPr>
        <p:spPr>
          <a:xfrm>
            <a:off x="0" y="0"/>
            <a:ext cx="3238500" cy="276999"/>
          </a:xfrm>
          <a:prstGeom prst="rect">
            <a:avLst/>
          </a:prstGeom>
          <a:noFill/>
        </p:spPr>
        <p:txBody>
          <a:bodyPr wrap="square">
            <a:spAutoFit/>
          </a:bodyPr>
          <a:lstStyle/>
          <a:p>
            <a:r>
              <a:rPr lang="en-AU" sz="1200" dirty="0">
                <a:latin typeface="Calibri" panose="020F0502020204030204" pitchFamily="34" charset="0"/>
                <a:ea typeface="Calibri" panose="020F0502020204030204" pitchFamily="34" charset="0"/>
                <a:cs typeface="Calibri" panose="020F0502020204030204" pitchFamily="34" charset="0"/>
              </a:rPr>
              <a:t>data courtesy OGIMET https://www.ogimet.com/</a:t>
            </a:r>
          </a:p>
        </p:txBody>
      </p:sp>
    </p:spTree>
    <p:extLst>
      <p:ext uri="{BB962C8B-B14F-4D97-AF65-F5344CB8AC3E}">
        <p14:creationId xmlns:p14="http://schemas.microsoft.com/office/powerpoint/2010/main" val="34245441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CF94C5-D81B-5465-7074-D5841228676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15F89339-3DD8-7681-F15A-6667C9989F68}"/>
              </a:ext>
            </a:extLst>
          </p:cNvPr>
          <p:cNvPicPr>
            <a:picLocks noChangeAspect="1"/>
          </p:cNvPicPr>
          <p:nvPr/>
        </p:nvPicPr>
        <p:blipFill>
          <a:blip r:embed="rId2"/>
          <a:stretch>
            <a:fillRect/>
          </a:stretch>
        </p:blipFill>
        <p:spPr>
          <a:xfrm>
            <a:off x="0" y="917863"/>
            <a:ext cx="9144000" cy="5022273"/>
          </a:xfrm>
          <a:prstGeom prst="rect">
            <a:avLst/>
          </a:prstGeom>
        </p:spPr>
      </p:pic>
      <p:sp>
        <p:nvSpPr>
          <p:cNvPr id="3" name="Title 2">
            <a:extLst>
              <a:ext uri="{FF2B5EF4-FFF2-40B4-BE49-F238E27FC236}">
                <a16:creationId xmlns:a16="http://schemas.microsoft.com/office/drawing/2014/main" id="{9FDF3B70-87D9-A4E4-EA50-E5E78CA31566}"/>
              </a:ext>
            </a:extLst>
          </p:cNvPr>
          <p:cNvSpPr>
            <a:spLocks noGrp="1"/>
          </p:cNvSpPr>
          <p:nvPr>
            <p:ph type="title"/>
          </p:nvPr>
        </p:nvSpPr>
        <p:spPr>
          <a:xfrm>
            <a:off x="1" y="425886"/>
            <a:ext cx="9144000" cy="469726"/>
          </a:xfrm>
        </p:spPr>
        <p:txBody>
          <a:bodyPr/>
          <a:lstStyle/>
          <a:p>
            <a:pPr algn="ctr"/>
            <a:r>
              <a:rPr kumimoji="0" lang="en-AU" sz="2500" b="1" i="0" u="none" strike="noStrike" kern="1200" cap="none" spc="0" normalizeH="0" baseline="0" noProof="0" dirty="0">
                <a:ln>
                  <a:noFill/>
                </a:ln>
                <a:solidFill>
                  <a:srgbClr val="2461E5"/>
                </a:solidFill>
                <a:effectLst/>
                <a:uLnTx/>
                <a:uFillTx/>
                <a:latin typeface="Calibri" panose="020F0502020204030204" pitchFamily="34" charset="0"/>
                <a:ea typeface="Calibri" panose="020F0502020204030204" pitchFamily="34" charset="0"/>
                <a:cs typeface="Calibri" panose="020F0502020204030204" pitchFamily="34" charset="0"/>
              </a:rPr>
              <a:t>Changi Airport observations and TAF, </a:t>
            </a:r>
            <a:r>
              <a:rPr lang="en-AU" sz="2000" b="0" dirty="0">
                <a:solidFill>
                  <a:srgbClr val="2461E5"/>
                </a:solidFill>
                <a:latin typeface="Calibri" panose="020F0502020204030204" pitchFamily="34" charset="0"/>
                <a:ea typeface="Calibri" panose="020F0502020204030204" pitchFamily="34" charset="0"/>
                <a:cs typeface="Calibri" panose="020F0502020204030204" pitchFamily="34" charset="0"/>
              </a:rPr>
              <a:t>00</a:t>
            </a: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Calibri" panose="020F0502020204030204" pitchFamily="34" charset="0"/>
                <a:cs typeface="Calibri" panose="020F0502020204030204" pitchFamily="34" charset="0"/>
              </a:rPr>
              <a:t>-06UTC 14</a:t>
            </a:r>
            <a:r>
              <a:rPr kumimoji="0" lang="en-AU" sz="2000" b="0" i="0" u="none" strike="noStrike" kern="1200" cap="none" spc="0" normalizeH="0" baseline="30000" noProof="0" dirty="0">
                <a:ln>
                  <a:noFill/>
                </a:ln>
                <a:solidFill>
                  <a:srgbClr val="2461E5"/>
                </a:solidFill>
                <a:effectLst/>
                <a:uLnTx/>
                <a:uFillTx/>
                <a:latin typeface="Calibri" panose="020F0502020204030204" pitchFamily="34" charset="0"/>
                <a:ea typeface="Calibri" panose="020F0502020204030204" pitchFamily="34" charset="0"/>
                <a:cs typeface="Calibri" panose="020F0502020204030204" pitchFamily="34" charset="0"/>
              </a:rPr>
              <a:t>th</a:t>
            </a:r>
            <a:r>
              <a:rPr kumimoji="0" lang="en-AU" sz="2000" b="0" i="0" u="none" strike="noStrike" kern="1200" cap="none" spc="0" normalizeH="0" baseline="0" noProof="0" dirty="0">
                <a:ln>
                  <a:noFill/>
                </a:ln>
                <a:solidFill>
                  <a:srgbClr val="2461E5"/>
                </a:solidFill>
                <a:effectLst/>
                <a:uLnTx/>
                <a:uFillTx/>
                <a:latin typeface="Calibri" panose="020F0502020204030204" pitchFamily="34" charset="0"/>
                <a:ea typeface="Calibri" panose="020F0502020204030204" pitchFamily="34" charset="0"/>
                <a:cs typeface="Calibri" panose="020F0502020204030204" pitchFamily="34" charset="0"/>
              </a:rPr>
              <a:t> October 2024</a:t>
            </a:r>
            <a:endParaRPr lang="en-AU" dirty="0">
              <a:latin typeface="Calibri" panose="020F0502020204030204" pitchFamily="34" charset="0"/>
              <a:ea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247C9455-FEC2-7E1C-643C-6605039C297C}"/>
              </a:ext>
            </a:extLst>
          </p:cNvPr>
          <p:cNvPicPr>
            <a:picLocks noChangeAspect="1"/>
          </p:cNvPicPr>
          <p:nvPr/>
        </p:nvPicPr>
        <p:blipFill>
          <a:blip r:embed="rId3"/>
          <a:srcRect l="760"/>
          <a:stretch>
            <a:fillRect/>
          </a:stretch>
        </p:blipFill>
        <p:spPr>
          <a:xfrm>
            <a:off x="1066799" y="5977742"/>
            <a:ext cx="5804691" cy="800212"/>
          </a:xfrm>
          <a:prstGeom prst="rect">
            <a:avLst/>
          </a:prstGeom>
        </p:spPr>
      </p:pic>
      <p:sp>
        <p:nvSpPr>
          <p:cNvPr id="6" name="Rectangle 5">
            <a:extLst>
              <a:ext uri="{FF2B5EF4-FFF2-40B4-BE49-F238E27FC236}">
                <a16:creationId xmlns:a16="http://schemas.microsoft.com/office/drawing/2014/main" id="{CBBFE15C-B8C3-E2D9-873B-372BACCD2690}"/>
              </a:ext>
            </a:extLst>
          </p:cNvPr>
          <p:cNvSpPr/>
          <p:nvPr/>
        </p:nvSpPr>
        <p:spPr>
          <a:xfrm>
            <a:off x="7362825" y="923926"/>
            <a:ext cx="781050" cy="5019674"/>
          </a:xfrm>
          <a:prstGeom prst="rect">
            <a:avLst/>
          </a:prstGeom>
          <a:solidFill>
            <a:schemeClr val="bg1">
              <a:alpha val="6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TextBox 9">
            <a:extLst>
              <a:ext uri="{FF2B5EF4-FFF2-40B4-BE49-F238E27FC236}">
                <a16:creationId xmlns:a16="http://schemas.microsoft.com/office/drawing/2014/main" id="{B731184E-2349-895B-F776-F9B248BACEC5}"/>
              </a:ext>
            </a:extLst>
          </p:cNvPr>
          <p:cNvSpPr txBox="1"/>
          <p:nvPr/>
        </p:nvSpPr>
        <p:spPr>
          <a:xfrm>
            <a:off x="6933593" y="5947480"/>
            <a:ext cx="1677007"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800" i="0" u="none" strike="noStrike" kern="1200" cap="none" spc="0" normalizeH="0" baseline="0" noProof="0" dirty="0">
                <a:ln>
                  <a:noFill/>
                </a:ln>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Wind direction</a:t>
            </a:r>
          </a:p>
        </p:txBody>
      </p:sp>
      <p:cxnSp>
        <p:nvCxnSpPr>
          <p:cNvPr id="8" name="Straight Arrow Connector 7">
            <a:extLst>
              <a:ext uri="{FF2B5EF4-FFF2-40B4-BE49-F238E27FC236}">
                <a16:creationId xmlns:a16="http://schemas.microsoft.com/office/drawing/2014/main" id="{F58F53E6-FB20-96D9-FC0A-C86DD61AE7AE}"/>
              </a:ext>
            </a:extLst>
          </p:cNvPr>
          <p:cNvCxnSpPr>
            <a:cxnSpLocks/>
          </p:cNvCxnSpPr>
          <p:nvPr/>
        </p:nvCxnSpPr>
        <p:spPr>
          <a:xfrm flipV="1">
            <a:off x="7656643" y="1285540"/>
            <a:ext cx="157779" cy="2402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E0D9FDA-D292-F32B-F069-759A300D6E07}"/>
              </a:ext>
            </a:extLst>
          </p:cNvPr>
          <p:cNvCxnSpPr>
            <a:cxnSpLocks/>
          </p:cNvCxnSpPr>
          <p:nvPr/>
        </p:nvCxnSpPr>
        <p:spPr>
          <a:xfrm flipV="1">
            <a:off x="7649807" y="1601434"/>
            <a:ext cx="157779" cy="24025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7293172-0933-16F9-F480-8D1FF5C90E4F}"/>
              </a:ext>
            </a:extLst>
          </p:cNvPr>
          <p:cNvCxnSpPr>
            <a:cxnSpLocks/>
          </p:cNvCxnSpPr>
          <p:nvPr/>
        </p:nvCxnSpPr>
        <p:spPr>
          <a:xfrm flipV="1">
            <a:off x="7610811" y="1958565"/>
            <a:ext cx="224118" cy="1523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5369C8F3-5FA9-4D74-0E14-28DB2A5028A9}"/>
              </a:ext>
            </a:extLst>
          </p:cNvPr>
          <p:cNvCxnSpPr>
            <a:cxnSpLocks/>
          </p:cNvCxnSpPr>
          <p:nvPr/>
        </p:nvCxnSpPr>
        <p:spPr>
          <a:xfrm>
            <a:off x="7622913" y="2264037"/>
            <a:ext cx="267149" cy="8426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820C85BA-B457-CED0-7D6D-AECBE26AC9E1}"/>
              </a:ext>
            </a:extLst>
          </p:cNvPr>
          <p:cNvSpPr/>
          <p:nvPr/>
        </p:nvSpPr>
        <p:spPr>
          <a:xfrm>
            <a:off x="7645660" y="2561441"/>
            <a:ext cx="180000" cy="1800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7" name="Oval 16">
            <a:extLst>
              <a:ext uri="{FF2B5EF4-FFF2-40B4-BE49-F238E27FC236}">
                <a16:creationId xmlns:a16="http://schemas.microsoft.com/office/drawing/2014/main" id="{579F9C52-9570-B97D-F3A0-717DE61EDB33}"/>
              </a:ext>
            </a:extLst>
          </p:cNvPr>
          <p:cNvSpPr/>
          <p:nvPr/>
        </p:nvSpPr>
        <p:spPr>
          <a:xfrm>
            <a:off x="7655185" y="2869715"/>
            <a:ext cx="180000" cy="1800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18" name="Straight Arrow Connector 17">
            <a:extLst>
              <a:ext uri="{FF2B5EF4-FFF2-40B4-BE49-F238E27FC236}">
                <a16:creationId xmlns:a16="http://schemas.microsoft.com/office/drawing/2014/main" id="{C6703E74-177D-634D-8BE7-ABEEF394B321}"/>
              </a:ext>
            </a:extLst>
          </p:cNvPr>
          <p:cNvCxnSpPr>
            <a:cxnSpLocks/>
          </p:cNvCxnSpPr>
          <p:nvPr/>
        </p:nvCxnSpPr>
        <p:spPr>
          <a:xfrm flipV="1">
            <a:off x="7778115" y="4044091"/>
            <a:ext cx="0" cy="2976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59768B16-A527-542C-B14B-8E8E2026A7AF}"/>
              </a:ext>
            </a:extLst>
          </p:cNvPr>
          <p:cNvCxnSpPr>
            <a:cxnSpLocks/>
          </p:cNvCxnSpPr>
          <p:nvPr/>
        </p:nvCxnSpPr>
        <p:spPr>
          <a:xfrm flipV="1">
            <a:off x="7730490" y="3115908"/>
            <a:ext cx="0" cy="29762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Oval 19">
            <a:extLst>
              <a:ext uri="{FF2B5EF4-FFF2-40B4-BE49-F238E27FC236}">
                <a16:creationId xmlns:a16="http://schemas.microsoft.com/office/drawing/2014/main" id="{1CC19B23-C9B3-F721-AEFD-1D8268D117FA}"/>
              </a:ext>
            </a:extLst>
          </p:cNvPr>
          <p:cNvSpPr/>
          <p:nvPr/>
        </p:nvSpPr>
        <p:spPr>
          <a:xfrm>
            <a:off x="7656978" y="4772138"/>
            <a:ext cx="180000" cy="1800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1" name="Oval 20">
            <a:extLst>
              <a:ext uri="{FF2B5EF4-FFF2-40B4-BE49-F238E27FC236}">
                <a16:creationId xmlns:a16="http://schemas.microsoft.com/office/drawing/2014/main" id="{1A978C70-EDD2-4144-3442-A0A353366B84}"/>
              </a:ext>
            </a:extLst>
          </p:cNvPr>
          <p:cNvSpPr/>
          <p:nvPr/>
        </p:nvSpPr>
        <p:spPr>
          <a:xfrm>
            <a:off x="7677261" y="5070887"/>
            <a:ext cx="180000" cy="1800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22" name="Straight Arrow Connector 21">
            <a:extLst>
              <a:ext uri="{FF2B5EF4-FFF2-40B4-BE49-F238E27FC236}">
                <a16:creationId xmlns:a16="http://schemas.microsoft.com/office/drawing/2014/main" id="{233D9CA6-B96C-58C6-272C-9841D0EA3430}"/>
              </a:ext>
            </a:extLst>
          </p:cNvPr>
          <p:cNvCxnSpPr>
            <a:cxnSpLocks/>
          </p:cNvCxnSpPr>
          <p:nvPr/>
        </p:nvCxnSpPr>
        <p:spPr>
          <a:xfrm flipV="1">
            <a:off x="7715810" y="4401783"/>
            <a:ext cx="145229" cy="2420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E54723AE-FE2C-8444-399E-2BC4BEB45FC9}"/>
              </a:ext>
            </a:extLst>
          </p:cNvPr>
          <p:cNvCxnSpPr>
            <a:cxnSpLocks/>
          </p:cNvCxnSpPr>
          <p:nvPr/>
        </p:nvCxnSpPr>
        <p:spPr>
          <a:xfrm flipH="1" flipV="1">
            <a:off x="7686787" y="3413984"/>
            <a:ext cx="134471" cy="2850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2AF367FB-0FB3-DB70-1F6D-433B287E3D8C}"/>
              </a:ext>
            </a:extLst>
          </p:cNvPr>
          <p:cNvCxnSpPr>
            <a:cxnSpLocks/>
          </p:cNvCxnSpPr>
          <p:nvPr/>
        </p:nvCxnSpPr>
        <p:spPr>
          <a:xfrm flipH="1" flipV="1">
            <a:off x="7715922" y="3738170"/>
            <a:ext cx="134471" cy="28507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Oval 8">
            <a:extLst>
              <a:ext uri="{FF2B5EF4-FFF2-40B4-BE49-F238E27FC236}">
                <a16:creationId xmlns:a16="http://schemas.microsoft.com/office/drawing/2014/main" id="{15E8C75F-29F6-3871-BBFE-4A9AF651D4B6}"/>
              </a:ext>
            </a:extLst>
          </p:cNvPr>
          <p:cNvSpPr/>
          <p:nvPr/>
        </p:nvSpPr>
        <p:spPr>
          <a:xfrm>
            <a:off x="7637816" y="1011219"/>
            <a:ext cx="180000" cy="18000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cxnSp>
        <p:nvCxnSpPr>
          <p:cNvPr id="30" name="Straight Arrow Connector 29">
            <a:extLst>
              <a:ext uri="{FF2B5EF4-FFF2-40B4-BE49-F238E27FC236}">
                <a16:creationId xmlns:a16="http://schemas.microsoft.com/office/drawing/2014/main" id="{38A40F76-797F-5227-684F-7EB7D6913610}"/>
              </a:ext>
            </a:extLst>
          </p:cNvPr>
          <p:cNvCxnSpPr>
            <a:cxnSpLocks/>
          </p:cNvCxnSpPr>
          <p:nvPr/>
        </p:nvCxnSpPr>
        <p:spPr>
          <a:xfrm>
            <a:off x="7582684" y="5357196"/>
            <a:ext cx="245633" cy="22411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7F0A917-AF91-CBB4-8B80-FAE7DE1A9918}"/>
              </a:ext>
            </a:extLst>
          </p:cNvPr>
          <p:cNvCxnSpPr>
            <a:cxnSpLocks/>
          </p:cNvCxnSpPr>
          <p:nvPr/>
        </p:nvCxnSpPr>
        <p:spPr>
          <a:xfrm flipV="1">
            <a:off x="7840868" y="5299822"/>
            <a:ext cx="103991" cy="30480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41CF9852-D115-6776-973A-3C7C47530F8A}"/>
              </a:ext>
            </a:extLst>
          </p:cNvPr>
          <p:cNvCxnSpPr>
            <a:cxnSpLocks/>
          </p:cNvCxnSpPr>
          <p:nvPr/>
        </p:nvCxnSpPr>
        <p:spPr>
          <a:xfrm flipV="1">
            <a:off x="7796268" y="5667599"/>
            <a:ext cx="148815" cy="24921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89C35AC3-B6D0-3244-E3BF-F511E0D9B371}"/>
              </a:ext>
            </a:extLst>
          </p:cNvPr>
          <p:cNvCxnSpPr>
            <a:cxnSpLocks/>
          </p:cNvCxnSpPr>
          <p:nvPr/>
        </p:nvCxnSpPr>
        <p:spPr>
          <a:xfrm>
            <a:off x="7600838" y="5667599"/>
            <a:ext cx="182879" cy="22591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8CA1E712-888F-84EE-3208-B0008E31DD1F}"/>
              </a:ext>
            </a:extLst>
          </p:cNvPr>
          <p:cNvSpPr txBox="1"/>
          <p:nvPr/>
        </p:nvSpPr>
        <p:spPr>
          <a:xfrm>
            <a:off x="0" y="0"/>
            <a:ext cx="3238500" cy="276999"/>
          </a:xfrm>
          <a:prstGeom prst="rect">
            <a:avLst/>
          </a:prstGeom>
          <a:noFill/>
        </p:spPr>
        <p:txBody>
          <a:bodyPr wrap="square">
            <a:spAutoFit/>
          </a:bodyPr>
          <a:lstStyle/>
          <a:p>
            <a:r>
              <a:rPr lang="en-AU" sz="1200" dirty="0">
                <a:latin typeface="Calibri" panose="020F0502020204030204" pitchFamily="34" charset="0"/>
                <a:ea typeface="Calibri" panose="020F0502020204030204" pitchFamily="34" charset="0"/>
                <a:cs typeface="Calibri" panose="020F0502020204030204" pitchFamily="34" charset="0"/>
              </a:rPr>
              <a:t>data courtesy OGIMET https://www.ogimet.com/</a:t>
            </a:r>
          </a:p>
        </p:txBody>
      </p:sp>
    </p:spTree>
    <p:extLst>
      <p:ext uri="{BB962C8B-B14F-4D97-AF65-F5344CB8AC3E}">
        <p14:creationId xmlns:p14="http://schemas.microsoft.com/office/powerpoint/2010/main" val="41808883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show="0">
  <p:cSld>
    <p:bg>
      <p:bgPr>
        <a:solidFill>
          <a:srgbClr val="CCFF99"/>
        </a:solidFill>
        <a:effectLst/>
      </p:bgPr>
    </p:bg>
    <p:spTree>
      <p:nvGrpSpPr>
        <p:cNvPr id="1" name="">
          <a:extLst>
            <a:ext uri="{FF2B5EF4-FFF2-40B4-BE49-F238E27FC236}">
              <a16:creationId xmlns:a16="http://schemas.microsoft.com/office/drawing/2014/main" id="{1CF69043-C3E2-9276-E9C3-801633C8136D}"/>
            </a:ext>
          </a:extLst>
        </p:cNvPr>
        <p:cNvGrpSpPr/>
        <p:nvPr/>
      </p:nvGrpSpPr>
      <p:grpSpPr>
        <a:xfrm>
          <a:off x="0" y="0"/>
          <a:ext cx="0" cy="0"/>
          <a:chOff x="0" y="0"/>
          <a:chExt cx="0" cy="0"/>
        </a:xfrm>
      </p:grpSpPr>
      <p:sp>
        <p:nvSpPr>
          <p:cNvPr id="547842" name="Title 1">
            <a:extLst>
              <a:ext uri="{FF2B5EF4-FFF2-40B4-BE49-F238E27FC236}">
                <a16:creationId xmlns:a16="http://schemas.microsoft.com/office/drawing/2014/main" id="{2F17AD57-09E6-8677-F0EF-6EAF2B4DF24B}"/>
              </a:ext>
            </a:extLst>
          </p:cNvPr>
          <p:cNvSpPr txBox="1">
            <a:spLocks noChangeArrowheads="1"/>
          </p:cNvSpPr>
          <p:nvPr/>
        </p:nvSpPr>
        <p:spPr bwMode="auto">
          <a:xfrm>
            <a:off x="0" y="455613"/>
            <a:ext cx="91440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eorgia" panose="02040502050405020303" pitchFamily="18" charset="0"/>
              </a:defRPr>
            </a:lvl1pPr>
            <a:lvl2pPr marL="742950" indent="-285750">
              <a:defRPr sz="2400">
                <a:solidFill>
                  <a:schemeClr val="tx1"/>
                </a:solidFill>
                <a:latin typeface="Georgia" panose="02040502050405020303" pitchFamily="18" charset="0"/>
              </a:defRPr>
            </a:lvl2pPr>
            <a:lvl3pPr marL="1143000" indent="-228600">
              <a:defRPr sz="2400">
                <a:solidFill>
                  <a:schemeClr val="tx1"/>
                </a:solidFill>
                <a:latin typeface="Georgia" panose="02040502050405020303" pitchFamily="18" charset="0"/>
              </a:defRPr>
            </a:lvl3pPr>
            <a:lvl4pPr marL="1600200" indent="-228600">
              <a:defRPr sz="2400">
                <a:solidFill>
                  <a:schemeClr val="tx1"/>
                </a:solidFill>
                <a:latin typeface="Georgia" panose="02040502050405020303" pitchFamily="18" charset="0"/>
              </a:defRPr>
            </a:lvl4pPr>
            <a:lvl5pPr marL="2057400" indent="-228600">
              <a:defRPr sz="2400">
                <a:solidFill>
                  <a:schemeClr val="tx1"/>
                </a:solidFill>
                <a:latin typeface="Georgia" panose="02040502050405020303" pitchFamily="18" charset="0"/>
              </a:defRPr>
            </a:lvl5pPr>
            <a:lvl6pPr marL="2514600" indent="-228600" eaLnBrk="0" fontAlgn="base" hangingPunct="0">
              <a:spcBef>
                <a:spcPct val="0"/>
              </a:spcBef>
              <a:spcAft>
                <a:spcPct val="0"/>
              </a:spcAft>
              <a:defRPr sz="2400">
                <a:solidFill>
                  <a:schemeClr val="tx1"/>
                </a:solidFill>
                <a:latin typeface="Georgia" panose="02040502050405020303" pitchFamily="18" charset="0"/>
              </a:defRPr>
            </a:lvl6pPr>
            <a:lvl7pPr marL="2971800" indent="-228600" eaLnBrk="0" fontAlgn="base" hangingPunct="0">
              <a:spcBef>
                <a:spcPct val="0"/>
              </a:spcBef>
              <a:spcAft>
                <a:spcPct val="0"/>
              </a:spcAft>
              <a:defRPr sz="2400">
                <a:solidFill>
                  <a:schemeClr val="tx1"/>
                </a:solidFill>
                <a:latin typeface="Georgia" panose="02040502050405020303" pitchFamily="18" charset="0"/>
              </a:defRPr>
            </a:lvl7pPr>
            <a:lvl8pPr marL="3429000" indent="-228600" eaLnBrk="0" fontAlgn="base" hangingPunct="0">
              <a:spcBef>
                <a:spcPct val="0"/>
              </a:spcBef>
              <a:spcAft>
                <a:spcPct val="0"/>
              </a:spcAft>
              <a:defRPr sz="2400">
                <a:solidFill>
                  <a:schemeClr val="tx1"/>
                </a:solidFill>
                <a:latin typeface="Georgia" panose="02040502050405020303" pitchFamily="18" charset="0"/>
              </a:defRPr>
            </a:lvl8pPr>
            <a:lvl9pPr marL="3886200" indent="-228600" eaLnBrk="0" fontAlgn="base" hangingPunct="0">
              <a:spcBef>
                <a:spcPct val="0"/>
              </a:spcBef>
              <a:spcAft>
                <a:spcPct val="0"/>
              </a:spcAft>
              <a:defRPr sz="2400">
                <a:solidFill>
                  <a:schemeClr val="tx1"/>
                </a:solidFill>
                <a:latin typeface="Georgia" panose="02040502050405020303" pitchFamily="18"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AU" altLang="en-US" sz="25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Notes: Soundings, SYNOPS, METARs and TAF's (part 1)</a:t>
            </a:r>
          </a:p>
        </p:txBody>
      </p:sp>
      <p:sp>
        <p:nvSpPr>
          <p:cNvPr id="547843" name="Subtitle 2">
            <a:extLst>
              <a:ext uri="{FF2B5EF4-FFF2-40B4-BE49-F238E27FC236}">
                <a16:creationId xmlns:a16="http://schemas.microsoft.com/office/drawing/2014/main" id="{0F2412B1-77B0-C28B-F9C9-03308C1F638F}"/>
              </a:ext>
            </a:extLst>
          </p:cNvPr>
          <p:cNvSpPr txBox="1">
            <a:spLocks noChangeArrowheads="1"/>
          </p:cNvSpPr>
          <p:nvPr/>
        </p:nvSpPr>
        <p:spPr bwMode="auto">
          <a:xfrm>
            <a:off x="619125" y="1092323"/>
            <a:ext cx="7896225" cy="5523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sz="2400">
                <a:solidFill>
                  <a:schemeClr val="tx1"/>
                </a:solidFill>
                <a:latin typeface="Georgia" panose="02040502050405020303" pitchFamily="18" charset="0"/>
              </a:defRPr>
            </a:lvl1pPr>
            <a:lvl2pPr marL="685800" indent="-228600">
              <a:defRPr sz="2400">
                <a:solidFill>
                  <a:schemeClr val="tx1"/>
                </a:solidFill>
                <a:latin typeface="Georgia" panose="02040502050405020303" pitchFamily="18" charset="0"/>
              </a:defRPr>
            </a:lvl2pPr>
            <a:lvl3pPr marL="1143000" indent="-228600">
              <a:defRPr sz="2400">
                <a:solidFill>
                  <a:schemeClr val="tx1"/>
                </a:solidFill>
                <a:latin typeface="Georgia" panose="02040502050405020303" pitchFamily="18" charset="0"/>
              </a:defRPr>
            </a:lvl3pPr>
            <a:lvl4pPr marL="1600200" indent="-228600">
              <a:defRPr sz="2400">
                <a:solidFill>
                  <a:schemeClr val="tx1"/>
                </a:solidFill>
                <a:latin typeface="Georgia" panose="02040502050405020303" pitchFamily="18" charset="0"/>
              </a:defRPr>
            </a:lvl4pPr>
            <a:lvl5pPr marL="2057400" indent="-228600">
              <a:defRPr sz="2400">
                <a:solidFill>
                  <a:schemeClr val="tx1"/>
                </a:solidFill>
                <a:latin typeface="Georgia" panose="02040502050405020303" pitchFamily="18" charset="0"/>
              </a:defRPr>
            </a:lvl5pPr>
            <a:lvl6pPr marL="2514600" indent="-228600" eaLnBrk="0" fontAlgn="base" hangingPunct="0">
              <a:spcBef>
                <a:spcPct val="0"/>
              </a:spcBef>
              <a:spcAft>
                <a:spcPct val="0"/>
              </a:spcAft>
              <a:defRPr sz="2400">
                <a:solidFill>
                  <a:schemeClr val="tx1"/>
                </a:solidFill>
                <a:latin typeface="Georgia" panose="02040502050405020303" pitchFamily="18" charset="0"/>
              </a:defRPr>
            </a:lvl6pPr>
            <a:lvl7pPr marL="2971800" indent="-228600" eaLnBrk="0" fontAlgn="base" hangingPunct="0">
              <a:spcBef>
                <a:spcPct val="0"/>
              </a:spcBef>
              <a:spcAft>
                <a:spcPct val="0"/>
              </a:spcAft>
              <a:defRPr sz="2400">
                <a:solidFill>
                  <a:schemeClr val="tx1"/>
                </a:solidFill>
                <a:latin typeface="Georgia" panose="02040502050405020303" pitchFamily="18" charset="0"/>
              </a:defRPr>
            </a:lvl7pPr>
            <a:lvl8pPr marL="3429000" indent="-228600" eaLnBrk="0" fontAlgn="base" hangingPunct="0">
              <a:spcBef>
                <a:spcPct val="0"/>
              </a:spcBef>
              <a:spcAft>
                <a:spcPct val="0"/>
              </a:spcAft>
              <a:defRPr sz="2400">
                <a:solidFill>
                  <a:schemeClr val="tx1"/>
                </a:solidFill>
                <a:latin typeface="Georgia" panose="02040502050405020303" pitchFamily="18" charset="0"/>
              </a:defRPr>
            </a:lvl8pPr>
            <a:lvl9pPr marL="3886200" indent="-228600" eaLnBrk="0" fontAlgn="base" hangingPunct="0">
              <a:spcBef>
                <a:spcPct val="0"/>
              </a:spcBef>
              <a:spcAft>
                <a:spcPct val="0"/>
              </a:spcAft>
              <a:defRPr sz="2400">
                <a:solidFill>
                  <a:schemeClr val="tx1"/>
                </a:solidFill>
                <a:latin typeface="Georgia" panose="02040502050405020303" pitchFamily="18" charset="0"/>
              </a:defRPr>
            </a:lvl9pPr>
          </a:lstStyle>
          <a:p>
            <a:pPr marL="228600" marR="0" lvl="0" indent="-228600" algn="just"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kumimoji="0" lang="en-AU"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Singapore soundings (observed and ACCESS NWP):</a:t>
            </a:r>
          </a:p>
          <a:p>
            <a:pPr lvl="1" algn="just" defTabSz="914400" eaLnBrk="0" fontAlgn="base" hangingPunct="0">
              <a:spcBef>
                <a:spcPct val="0"/>
              </a:spcBef>
              <a:spcAft>
                <a:spcPts val="1200"/>
              </a:spcAft>
              <a:buFont typeface="Arial" panose="020B0604020202020204" pitchFamily="34" charset="0"/>
              <a:buChar char="•"/>
              <a:defRPr/>
            </a:pPr>
            <a:r>
              <a:rPr kumimoji="0" lang="en-AU"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Indicate low level easterlies, below 800hPa. This corresponds to the observed low-level cloud line and associated precipitation approaching Singapore from the west . Observed steering winds (850-600hPa) are variable. Very high precipitable water (NWP has 63.4mm). </a:t>
            </a:r>
          </a:p>
          <a:p>
            <a:pPr lvl="1" algn="just" defTabSz="914400" eaLnBrk="0" fontAlgn="base" hangingPunct="0">
              <a:spcBef>
                <a:spcPct val="0"/>
              </a:spcBef>
              <a:spcAft>
                <a:spcPts val="1200"/>
              </a:spcAft>
              <a:buFont typeface="Arial" panose="020B0604020202020204" pitchFamily="34" charset="0"/>
              <a:buChar char="•"/>
              <a:defRPr/>
            </a:pPr>
            <a:r>
              <a:rPr lang="en-AU" altLang="en-US" sz="2000" dirty="0">
                <a:solidFill>
                  <a:srgbClr val="000000"/>
                </a:solidFill>
                <a:latin typeface="Calibri" panose="020F0502020204030204" pitchFamily="34" charset="0"/>
                <a:cs typeface="Arial" panose="020B0604020202020204" pitchFamily="34" charset="0"/>
              </a:rPr>
              <a:t>Notable anticyclonic turning of winds with height could indicate warm air advection (southern hemisphere). </a:t>
            </a:r>
          </a:p>
          <a:p>
            <a:pPr marL="228600" marR="0" lvl="0" indent="-228600" algn="just"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kumimoji="0" lang="en-AU"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Changi Airport SYNOP observations indicate that the main precipitation event occurred between 00UTC and 03UTC with 58mm falling in the three hours.</a:t>
            </a:r>
          </a:p>
          <a:p>
            <a:pPr marL="228600" marR="0" lvl="0" indent="-228600" algn="just"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endParaRPr kumimoji="0" lang="en-AU"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C86100A3-B66D-6FA7-BB0B-E529E482E7B7}"/>
              </a:ext>
            </a:extLst>
          </p:cNvPr>
          <p:cNvSpPr txBox="1"/>
          <p:nvPr/>
        </p:nvSpPr>
        <p:spPr>
          <a:xfrm>
            <a:off x="7280989" y="6334780"/>
            <a:ext cx="186301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FF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REFERENCE</a:t>
            </a:r>
          </a:p>
        </p:txBody>
      </p:sp>
    </p:spTree>
    <p:extLst>
      <p:ext uri="{BB962C8B-B14F-4D97-AF65-F5344CB8AC3E}">
        <p14:creationId xmlns:p14="http://schemas.microsoft.com/office/powerpoint/2010/main" val="3233772940"/>
      </p:ext>
    </p:extLst>
  </p:cSld>
  <p:clrMapOvr>
    <a:masterClrMapping/>
  </p:clrMapOvr>
  <p:transition spd="slow"/>
</p:sld>
</file>

<file path=ppt/slides/slide58.xml><?xml version="1.0" encoding="utf-8"?>
<p:sld xmlns:a="http://schemas.openxmlformats.org/drawingml/2006/main" xmlns:r="http://schemas.openxmlformats.org/officeDocument/2006/relationships" xmlns:p="http://schemas.openxmlformats.org/presentationml/2006/main" showMasterSp="0" show="0">
  <p:cSld>
    <p:bg>
      <p:bgPr>
        <a:solidFill>
          <a:srgbClr val="CCFF99"/>
        </a:solidFill>
        <a:effectLst/>
      </p:bgPr>
    </p:bg>
    <p:spTree>
      <p:nvGrpSpPr>
        <p:cNvPr id="1" name="">
          <a:extLst>
            <a:ext uri="{FF2B5EF4-FFF2-40B4-BE49-F238E27FC236}">
              <a16:creationId xmlns:a16="http://schemas.microsoft.com/office/drawing/2014/main" id="{1E9E5A61-8774-F020-EA9B-ED3C713D1F36}"/>
            </a:ext>
          </a:extLst>
        </p:cNvPr>
        <p:cNvGrpSpPr/>
        <p:nvPr/>
      </p:nvGrpSpPr>
      <p:grpSpPr>
        <a:xfrm>
          <a:off x="0" y="0"/>
          <a:ext cx="0" cy="0"/>
          <a:chOff x="0" y="0"/>
          <a:chExt cx="0" cy="0"/>
        </a:xfrm>
      </p:grpSpPr>
      <p:sp>
        <p:nvSpPr>
          <p:cNvPr id="547842" name="Title 1">
            <a:extLst>
              <a:ext uri="{FF2B5EF4-FFF2-40B4-BE49-F238E27FC236}">
                <a16:creationId xmlns:a16="http://schemas.microsoft.com/office/drawing/2014/main" id="{4211D902-5267-E6AB-EAF2-B06B47CC1F35}"/>
              </a:ext>
            </a:extLst>
          </p:cNvPr>
          <p:cNvSpPr txBox="1">
            <a:spLocks noChangeArrowheads="1"/>
          </p:cNvSpPr>
          <p:nvPr/>
        </p:nvSpPr>
        <p:spPr bwMode="auto">
          <a:xfrm>
            <a:off x="0" y="455613"/>
            <a:ext cx="91440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eorgia" panose="02040502050405020303" pitchFamily="18" charset="0"/>
              </a:defRPr>
            </a:lvl1pPr>
            <a:lvl2pPr marL="742950" indent="-285750">
              <a:defRPr sz="2400">
                <a:solidFill>
                  <a:schemeClr val="tx1"/>
                </a:solidFill>
                <a:latin typeface="Georgia" panose="02040502050405020303" pitchFamily="18" charset="0"/>
              </a:defRPr>
            </a:lvl2pPr>
            <a:lvl3pPr marL="1143000" indent="-228600">
              <a:defRPr sz="2400">
                <a:solidFill>
                  <a:schemeClr val="tx1"/>
                </a:solidFill>
                <a:latin typeface="Georgia" panose="02040502050405020303" pitchFamily="18" charset="0"/>
              </a:defRPr>
            </a:lvl3pPr>
            <a:lvl4pPr marL="1600200" indent="-228600">
              <a:defRPr sz="2400">
                <a:solidFill>
                  <a:schemeClr val="tx1"/>
                </a:solidFill>
                <a:latin typeface="Georgia" panose="02040502050405020303" pitchFamily="18" charset="0"/>
              </a:defRPr>
            </a:lvl4pPr>
            <a:lvl5pPr marL="2057400" indent="-228600">
              <a:defRPr sz="2400">
                <a:solidFill>
                  <a:schemeClr val="tx1"/>
                </a:solidFill>
                <a:latin typeface="Georgia" panose="02040502050405020303" pitchFamily="18" charset="0"/>
              </a:defRPr>
            </a:lvl5pPr>
            <a:lvl6pPr marL="2514600" indent="-228600" eaLnBrk="0" fontAlgn="base" hangingPunct="0">
              <a:spcBef>
                <a:spcPct val="0"/>
              </a:spcBef>
              <a:spcAft>
                <a:spcPct val="0"/>
              </a:spcAft>
              <a:defRPr sz="2400">
                <a:solidFill>
                  <a:schemeClr val="tx1"/>
                </a:solidFill>
                <a:latin typeface="Georgia" panose="02040502050405020303" pitchFamily="18" charset="0"/>
              </a:defRPr>
            </a:lvl6pPr>
            <a:lvl7pPr marL="2971800" indent="-228600" eaLnBrk="0" fontAlgn="base" hangingPunct="0">
              <a:spcBef>
                <a:spcPct val="0"/>
              </a:spcBef>
              <a:spcAft>
                <a:spcPct val="0"/>
              </a:spcAft>
              <a:defRPr sz="2400">
                <a:solidFill>
                  <a:schemeClr val="tx1"/>
                </a:solidFill>
                <a:latin typeface="Georgia" panose="02040502050405020303" pitchFamily="18" charset="0"/>
              </a:defRPr>
            </a:lvl7pPr>
            <a:lvl8pPr marL="3429000" indent="-228600" eaLnBrk="0" fontAlgn="base" hangingPunct="0">
              <a:spcBef>
                <a:spcPct val="0"/>
              </a:spcBef>
              <a:spcAft>
                <a:spcPct val="0"/>
              </a:spcAft>
              <a:defRPr sz="2400">
                <a:solidFill>
                  <a:schemeClr val="tx1"/>
                </a:solidFill>
                <a:latin typeface="Georgia" panose="02040502050405020303" pitchFamily="18" charset="0"/>
              </a:defRPr>
            </a:lvl8pPr>
            <a:lvl9pPr marL="3886200" indent="-228600" eaLnBrk="0" fontAlgn="base" hangingPunct="0">
              <a:spcBef>
                <a:spcPct val="0"/>
              </a:spcBef>
              <a:spcAft>
                <a:spcPct val="0"/>
              </a:spcAft>
              <a:defRPr sz="2400">
                <a:solidFill>
                  <a:schemeClr val="tx1"/>
                </a:solidFill>
                <a:latin typeface="Georgia" panose="02040502050405020303" pitchFamily="18"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AU" altLang="en-US" sz="25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Notes: Soundings, SYNOPS, METARs and TAF's (part 2)</a:t>
            </a:r>
          </a:p>
        </p:txBody>
      </p:sp>
      <p:sp>
        <p:nvSpPr>
          <p:cNvPr id="547843" name="Subtitle 2">
            <a:extLst>
              <a:ext uri="{FF2B5EF4-FFF2-40B4-BE49-F238E27FC236}">
                <a16:creationId xmlns:a16="http://schemas.microsoft.com/office/drawing/2014/main" id="{0FF24416-CD9B-73F1-BED7-67C4FD2D293D}"/>
              </a:ext>
            </a:extLst>
          </p:cNvPr>
          <p:cNvSpPr txBox="1">
            <a:spLocks noChangeArrowheads="1"/>
          </p:cNvSpPr>
          <p:nvPr/>
        </p:nvSpPr>
        <p:spPr bwMode="auto">
          <a:xfrm>
            <a:off x="619125" y="1092323"/>
            <a:ext cx="7896225" cy="55236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28600" indent="-228600">
              <a:defRPr sz="2400">
                <a:solidFill>
                  <a:schemeClr val="tx1"/>
                </a:solidFill>
                <a:latin typeface="Georgia" panose="02040502050405020303" pitchFamily="18" charset="0"/>
              </a:defRPr>
            </a:lvl1pPr>
            <a:lvl2pPr marL="685800" indent="-228600">
              <a:defRPr sz="2400">
                <a:solidFill>
                  <a:schemeClr val="tx1"/>
                </a:solidFill>
                <a:latin typeface="Georgia" panose="02040502050405020303" pitchFamily="18" charset="0"/>
              </a:defRPr>
            </a:lvl2pPr>
            <a:lvl3pPr marL="1143000" indent="-228600">
              <a:defRPr sz="2400">
                <a:solidFill>
                  <a:schemeClr val="tx1"/>
                </a:solidFill>
                <a:latin typeface="Georgia" panose="02040502050405020303" pitchFamily="18" charset="0"/>
              </a:defRPr>
            </a:lvl3pPr>
            <a:lvl4pPr marL="1600200" indent="-228600">
              <a:defRPr sz="2400">
                <a:solidFill>
                  <a:schemeClr val="tx1"/>
                </a:solidFill>
                <a:latin typeface="Georgia" panose="02040502050405020303" pitchFamily="18" charset="0"/>
              </a:defRPr>
            </a:lvl4pPr>
            <a:lvl5pPr marL="2057400" indent="-228600">
              <a:defRPr sz="2400">
                <a:solidFill>
                  <a:schemeClr val="tx1"/>
                </a:solidFill>
                <a:latin typeface="Georgia" panose="02040502050405020303" pitchFamily="18" charset="0"/>
              </a:defRPr>
            </a:lvl5pPr>
            <a:lvl6pPr marL="2514600" indent="-228600" eaLnBrk="0" fontAlgn="base" hangingPunct="0">
              <a:spcBef>
                <a:spcPct val="0"/>
              </a:spcBef>
              <a:spcAft>
                <a:spcPct val="0"/>
              </a:spcAft>
              <a:defRPr sz="2400">
                <a:solidFill>
                  <a:schemeClr val="tx1"/>
                </a:solidFill>
                <a:latin typeface="Georgia" panose="02040502050405020303" pitchFamily="18" charset="0"/>
              </a:defRPr>
            </a:lvl6pPr>
            <a:lvl7pPr marL="2971800" indent="-228600" eaLnBrk="0" fontAlgn="base" hangingPunct="0">
              <a:spcBef>
                <a:spcPct val="0"/>
              </a:spcBef>
              <a:spcAft>
                <a:spcPct val="0"/>
              </a:spcAft>
              <a:defRPr sz="2400">
                <a:solidFill>
                  <a:schemeClr val="tx1"/>
                </a:solidFill>
                <a:latin typeface="Georgia" panose="02040502050405020303" pitchFamily="18" charset="0"/>
              </a:defRPr>
            </a:lvl7pPr>
            <a:lvl8pPr marL="3429000" indent="-228600" eaLnBrk="0" fontAlgn="base" hangingPunct="0">
              <a:spcBef>
                <a:spcPct val="0"/>
              </a:spcBef>
              <a:spcAft>
                <a:spcPct val="0"/>
              </a:spcAft>
              <a:defRPr sz="2400">
                <a:solidFill>
                  <a:schemeClr val="tx1"/>
                </a:solidFill>
                <a:latin typeface="Georgia" panose="02040502050405020303" pitchFamily="18" charset="0"/>
              </a:defRPr>
            </a:lvl8pPr>
            <a:lvl9pPr marL="3886200" indent="-228600" eaLnBrk="0" fontAlgn="base" hangingPunct="0">
              <a:spcBef>
                <a:spcPct val="0"/>
              </a:spcBef>
              <a:spcAft>
                <a:spcPct val="0"/>
              </a:spcAft>
              <a:defRPr sz="2400">
                <a:solidFill>
                  <a:schemeClr val="tx1"/>
                </a:solidFill>
                <a:latin typeface="Georgia" panose="02040502050405020303" pitchFamily="18" charset="0"/>
              </a:defRPr>
            </a:lvl9pPr>
          </a:lstStyle>
          <a:p>
            <a:pPr marL="228600" marR="0" lvl="0" indent="-228600" algn="just"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r>
              <a:rPr kumimoji="0" lang="en-AU"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Changi Airport METAR and SPECI observations indicated:</a:t>
            </a:r>
          </a:p>
          <a:p>
            <a:pPr lvl="1" algn="just" defTabSz="914400" eaLnBrk="0" fontAlgn="base" hangingPunct="0">
              <a:spcBef>
                <a:spcPct val="0"/>
              </a:spcBef>
              <a:spcAft>
                <a:spcPts val="1200"/>
              </a:spcAft>
              <a:buFont typeface="Arial" panose="020B0604020202020204" pitchFamily="34" charset="0"/>
              <a:buChar char="•"/>
              <a:defRPr/>
            </a:pPr>
            <a:r>
              <a:rPr kumimoji="0" lang="en-AU"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Light NW winds from 1330-1744UTC 13</a:t>
            </a:r>
            <a:r>
              <a:rPr kumimoji="0" lang="en-AU" altLang="en-US" sz="20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Arial" panose="020B0604020202020204" pitchFamily="34" charset="0"/>
              </a:rPr>
              <a:t>th</a:t>
            </a:r>
            <a:r>
              <a:rPr kumimoji="0" lang="en-AU"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October</a:t>
            </a:r>
          </a:p>
          <a:p>
            <a:pPr lvl="1" algn="just" defTabSz="914400" eaLnBrk="0" fontAlgn="base" hangingPunct="0">
              <a:spcBef>
                <a:spcPct val="0"/>
              </a:spcBef>
              <a:spcAft>
                <a:spcPts val="1200"/>
              </a:spcAft>
              <a:buFont typeface="Arial" panose="020B0604020202020204" pitchFamily="34" charset="0"/>
              <a:buChar char="•"/>
              <a:defRPr/>
            </a:pPr>
            <a:r>
              <a:rPr kumimoji="0" lang="en-AU"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Light SW/SE winds from 1744-2030UTC 13</a:t>
            </a:r>
            <a:r>
              <a:rPr kumimoji="0" lang="en-AU" altLang="en-US" sz="20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Arial" panose="020B0604020202020204" pitchFamily="34" charset="0"/>
              </a:rPr>
              <a:t>th</a:t>
            </a:r>
            <a:r>
              <a:rPr kumimoji="0" lang="en-AU"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rPr>
              <a:t> October</a:t>
            </a:r>
          </a:p>
          <a:p>
            <a:pPr lvl="1" algn="just" defTabSz="914400" eaLnBrk="0" fontAlgn="base" hangingPunct="0">
              <a:spcBef>
                <a:spcPct val="0"/>
              </a:spcBef>
              <a:spcAft>
                <a:spcPts val="1200"/>
              </a:spcAft>
              <a:buFont typeface="Arial" panose="020B0604020202020204" pitchFamily="34" charset="0"/>
              <a:buChar char="•"/>
              <a:defRPr/>
            </a:pPr>
            <a:r>
              <a:rPr lang="en-AU" altLang="en-US" sz="2000" dirty="0">
                <a:solidFill>
                  <a:srgbClr val="000000"/>
                </a:solidFill>
                <a:latin typeface="Calibri" panose="020F0502020204030204" pitchFamily="34" charset="0"/>
                <a:cs typeface="Arial" panose="020B0604020202020204" pitchFamily="34" charset="0"/>
              </a:rPr>
              <a:t>Calm winds from 2030UTC 13</a:t>
            </a:r>
            <a:r>
              <a:rPr lang="en-AU" altLang="en-US" sz="2000" baseline="30000" dirty="0">
                <a:solidFill>
                  <a:srgbClr val="000000"/>
                </a:solidFill>
                <a:latin typeface="Calibri" panose="020F0502020204030204" pitchFamily="34" charset="0"/>
                <a:cs typeface="Arial" panose="020B0604020202020204" pitchFamily="34" charset="0"/>
              </a:rPr>
              <a:t>th</a:t>
            </a:r>
            <a:r>
              <a:rPr lang="en-AU" altLang="en-US" sz="2000" dirty="0">
                <a:solidFill>
                  <a:srgbClr val="000000"/>
                </a:solidFill>
                <a:latin typeface="Calibri" panose="020F0502020204030204" pitchFamily="34" charset="0"/>
                <a:cs typeface="Arial" panose="020B0604020202020204" pitchFamily="34" charset="0"/>
              </a:rPr>
              <a:t> October to 00UTC 14</a:t>
            </a:r>
            <a:r>
              <a:rPr lang="en-AU" altLang="en-US" sz="2000" baseline="30000" dirty="0">
                <a:solidFill>
                  <a:srgbClr val="000000"/>
                </a:solidFill>
                <a:latin typeface="Calibri" panose="020F0502020204030204" pitchFamily="34" charset="0"/>
                <a:cs typeface="Arial" panose="020B0604020202020204" pitchFamily="34" charset="0"/>
              </a:rPr>
              <a:t>th</a:t>
            </a:r>
            <a:r>
              <a:rPr lang="en-AU" altLang="en-US" sz="2000" dirty="0">
                <a:solidFill>
                  <a:srgbClr val="000000"/>
                </a:solidFill>
                <a:latin typeface="Calibri" panose="020F0502020204030204" pitchFamily="34" charset="0"/>
                <a:cs typeface="Arial" panose="020B0604020202020204" pitchFamily="34" charset="0"/>
              </a:rPr>
              <a:t> October.</a:t>
            </a:r>
          </a:p>
          <a:p>
            <a:pPr lvl="1" algn="just" defTabSz="914400" eaLnBrk="0" fontAlgn="base" hangingPunct="0">
              <a:spcBef>
                <a:spcPct val="0"/>
              </a:spcBef>
              <a:spcAft>
                <a:spcPts val="1200"/>
              </a:spcAft>
              <a:buFont typeface="Arial" panose="020B0604020202020204" pitchFamily="34" charset="0"/>
              <a:buChar char="•"/>
              <a:defRPr/>
            </a:pPr>
            <a:r>
              <a:rPr lang="en-AU" altLang="en-US" sz="2000" dirty="0">
                <a:solidFill>
                  <a:srgbClr val="000000"/>
                </a:solidFill>
                <a:latin typeface="Calibri" panose="020F0502020204030204" pitchFamily="34" charset="0"/>
                <a:cs typeface="Arial" panose="020B0604020202020204" pitchFamily="34" charset="0"/>
              </a:rPr>
              <a:t>Generally light SW/SE winds from 00UTC – 0430UTC 14</a:t>
            </a:r>
            <a:r>
              <a:rPr lang="en-AU" altLang="en-US" sz="2000" baseline="30000" dirty="0">
                <a:solidFill>
                  <a:srgbClr val="000000"/>
                </a:solidFill>
                <a:latin typeface="Calibri" panose="020F0502020204030204" pitchFamily="34" charset="0"/>
                <a:cs typeface="Arial" panose="020B0604020202020204" pitchFamily="34" charset="0"/>
              </a:rPr>
              <a:t>th</a:t>
            </a:r>
            <a:r>
              <a:rPr lang="en-AU" altLang="en-US" sz="2000" dirty="0">
                <a:solidFill>
                  <a:srgbClr val="000000"/>
                </a:solidFill>
                <a:latin typeface="Calibri" panose="020F0502020204030204" pitchFamily="34" charset="0"/>
                <a:cs typeface="Arial" panose="020B0604020202020204" pitchFamily="34" charset="0"/>
              </a:rPr>
              <a:t> October.</a:t>
            </a:r>
          </a:p>
          <a:p>
            <a:pPr lvl="1" algn="just" defTabSz="914400" eaLnBrk="0" fontAlgn="base" hangingPunct="0">
              <a:spcBef>
                <a:spcPct val="0"/>
              </a:spcBef>
              <a:spcAft>
                <a:spcPts val="1200"/>
              </a:spcAft>
              <a:buFont typeface="Arial" panose="020B0604020202020204" pitchFamily="34" charset="0"/>
              <a:buChar char="•"/>
              <a:defRPr/>
            </a:pPr>
            <a:endParaRPr lang="en-AU" altLang="en-US" sz="2000" dirty="0">
              <a:solidFill>
                <a:srgbClr val="000000"/>
              </a:solidFill>
              <a:latin typeface="Calibri" panose="020F0502020204030204" pitchFamily="34" charset="0"/>
              <a:cs typeface="Arial" panose="020B0604020202020204" pitchFamily="34" charset="0"/>
            </a:endParaRPr>
          </a:p>
          <a:p>
            <a:pPr lvl="1" algn="just" defTabSz="914400" eaLnBrk="0" fontAlgn="base" hangingPunct="0">
              <a:spcBef>
                <a:spcPct val="0"/>
              </a:spcBef>
              <a:spcAft>
                <a:spcPts val="1200"/>
              </a:spcAft>
              <a:buFont typeface="Arial" panose="020B0604020202020204" pitchFamily="34" charset="0"/>
              <a:buChar char="•"/>
              <a:defRPr/>
            </a:pPr>
            <a:endParaRPr kumimoji="0" lang="en-AU"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a:p>
            <a:pPr marL="228600" marR="0" lvl="0" indent="-228600" algn="just" defTabSz="914400" rtl="0" eaLnBrk="0" fontAlgn="base" latinLnBrk="0" hangingPunct="0">
              <a:lnSpc>
                <a:spcPct val="100000"/>
              </a:lnSpc>
              <a:spcBef>
                <a:spcPct val="0"/>
              </a:spcBef>
              <a:spcAft>
                <a:spcPts val="1200"/>
              </a:spcAft>
              <a:buClrTx/>
              <a:buSzTx/>
              <a:buFont typeface="Arial" panose="020B0604020202020204" pitchFamily="34" charset="0"/>
              <a:buChar char="•"/>
              <a:tabLst/>
              <a:defRPr/>
            </a:pPr>
            <a:endParaRPr kumimoji="0" lang="en-AU" altLang="en-US" sz="20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endParaRPr>
          </a:p>
        </p:txBody>
      </p:sp>
      <p:sp>
        <p:nvSpPr>
          <p:cNvPr id="2" name="TextBox 1">
            <a:extLst>
              <a:ext uri="{FF2B5EF4-FFF2-40B4-BE49-F238E27FC236}">
                <a16:creationId xmlns:a16="http://schemas.microsoft.com/office/drawing/2014/main" id="{06804C04-A19B-47FC-B6E1-AFED0FE75C50}"/>
              </a:ext>
            </a:extLst>
          </p:cNvPr>
          <p:cNvSpPr txBox="1"/>
          <p:nvPr/>
        </p:nvSpPr>
        <p:spPr>
          <a:xfrm>
            <a:off x="7280989" y="6334780"/>
            <a:ext cx="1863011"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FF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REFERENCE</a:t>
            </a:r>
          </a:p>
        </p:txBody>
      </p:sp>
      <p:sp>
        <p:nvSpPr>
          <p:cNvPr id="3" name="TextBox 2">
            <a:extLst>
              <a:ext uri="{FF2B5EF4-FFF2-40B4-BE49-F238E27FC236}">
                <a16:creationId xmlns:a16="http://schemas.microsoft.com/office/drawing/2014/main" id="{077E178C-5183-0072-8C6C-20B739221712}"/>
              </a:ext>
            </a:extLst>
          </p:cNvPr>
          <p:cNvSpPr txBox="1"/>
          <p:nvPr/>
        </p:nvSpPr>
        <p:spPr>
          <a:xfrm>
            <a:off x="685800" y="3759988"/>
            <a:ext cx="7886700" cy="923330"/>
          </a:xfrm>
          <a:prstGeom prst="rect">
            <a:avLst/>
          </a:prstGeom>
          <a:noFill/>
        </p:spPr>
        <p:txBody>
          <a:bodyPr wrap="square">
            <a:spAutoFit/>
          </a:bodyPr>
          <a:lstStyle/>
          <a:p>
            <a:pPr algn="ctr"/>
            <a:r>
              <a:rPr kumimoji="0" lang="en-AU" sz="1800" i="0" u="none" strike="noStrike" kern="1200" cap="none" spc="0" normalizeH="0" baseline="0" noProof="0" dirty="0">
                <a:ln>
                  <a:noFill/>
                </a:ln>
                <a:solidFill>
                  <a:schemeClr val="bg1"/>
                </a:solidFill>
                <a:effectLst/>
                <a:highlight>
                  <a:srgbClr val="FF0000"/>
                </a:highlight>
                <a:uLnTx/>
                <a:uFillTx/>
                <a:latin typeface="Calibri" panose="020F0502020204030204" pitchFamily="34" charset="0"/>
                <a:ea typeface="+mn-ea"/>
                <a:cs typeface="Calibri" panose="020F0502020204030204" pitchFamily="34" charset="0"/>
              </a:rPr>
              <a:t>QUESTION TO ENG HONG AND JUSTIN</a:t>
            </a:r>
          </a:p>
          <a:p>
            <a:pPr algn="ctr"/>
            <a:r>
              <a:rPr lang="en-AU" dirty="0">
                <a:solidFill>
                  <a:schemeClr val="bg1"/>
                </a:solidFill>
                <a:highlight>
                  <a:srgbClr val="FF0000"/>
                </a:highlight>
                <a:latin typeface="Calibri" panose="020F0502020204030204" pitchFamily="34" charset="0"/>
                <a:cs typeface="Calibri" panose="020F0502020204030204" pitchFamily="34" charset="0"/>
              </a:rPr>
              <a:t>Input from you and from other NEA Singapore forecasters regarding the observations of these two slides would be great. </a:t>
            </a:r>
            <a:endParaRPr lang="en-AU" dirty="0">
              <a:solidFill>
                <a:schemeClr val="bg1"/>
              </a:solidFill>
              <a:highlight>
                <a:srgbClr val="FF0000"/>
              </a:highlight>
            </a:endParaRPr>
          </a:p>
        </p:txBody>
      </p:sp>
    </p:spTree>
    <p:extLst>
      <p:ext uri="{BB962C8B-B14F-4D97-AF65-F5344CB8AC3E}">
        <p14:creationId xmlns:p14="http://schemas.microsoft.com/office/powerpoint/2010/main" val="954905236"/>
      </p:ext>
    </p:extLst>
  </p:cSld>
  <p:clrMapOvr>
    <a:masterClrMapping/>
  </p:clrMapOvr>
  <p:transition spd="slow"/>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8B9DE6-3A71-2440-BDFA-5EB7CB85F0DD}"/>
            </a:ext>
          </a:extLst>
        </p:cNvPr>
        <p:cNvGrpSpPr/>
        <p:nvPr/>
      </p:nvGrpSpPr>
      <p:grpSpPr>
        <a:xfrm>
          <a:off x="0" y="0"/>
          <a:ext cx="0" cy="0"/>
          <a:chOff x="0" y="0"/>
          <a:chExt cx="0" cy="0"/>
        </a:xfrm>
      </p:grpSpPr>
      <p:sp>
        <p:nvSpPr>
          <p:cNvPr id="550914" name="Date Placeholder 3">
            <a:extLst>
              <a:ext uri="{FF2B5EF4-FFF2-40B4-BE49-F238E27FC236}">
                <a16:creationId xmlns:a16="http://schemas.microsoft.com/office/drawing/2014/main" id="{09454995-771C-9B20-5E7B-187529D38E87}"/>
              </a:ext>
            </a:extLst>
          </p:cNvPr>
          <p:cNvSpPr txBox="1">
            <a:spLocks noChangeArrowheads="1"/>
          </p:cNvSpPr>
          <p:nvPr/>
        </p:nvSpPr>
        <p:spPr bwMode="auto">
          <a:xfrm>
            <a:off x="381000" y="6356350"/>
            <a:ext cx="21526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Georgia" panose="02040502050405020303" pitchFamily="18" charset="0"/>
              </a:defRPr>
            </a:lvl1pPr>
            <a:lvl2pPr marL="742950" indent="-285750" defTabSz="457200">
              <a:defRPr sz="2400">
                <a:solidFill>
                  <a:schemeClr val="tx1"/>
                </a:solidFill>
                <a:latin typeface="Georgia" panose="02040502050405020303" pitchFamily="18" charset="0"/>
              </a:defRPr>
            </a:lvl2pPr>
            <a:lvl3pPr marL="1143000" indent="-228600" defTabSz="457200">
              <a:defRPr sz="2400">
                <a:solidFill>
                  <a:schemeClr val="tx1"/>
                </a:solidFill>
                <a:latin typeface="Georgia" panose="02040502050405020303" pitchFamily="18" charset="0"/>
              </a:defRPr>
            </a:lvl3pPr>
            <a:lvl4pPr marL="1600200" indent="-228600" defTabSz="457200">
              <a:defRPr sz="2400">
                <a:solidFill>
                  <a:schemeClr val="tx1"/>
                </a:solidFill>
                <a:latin typeface="Georgia" panose="02040502050405020303" pitchFamily="18" charset="0"/>
              </a:defRPr>
            </a:lvl4pPr>
            <a:lvl5pPr marL="2057400" indent="-228600" defTabSz="457200">
              <a:defRPr sz="2400">
                <a:solidFill>
                  <a:schemeClr val="tx1"/>
                </a:solidFill>
                <a:latin typeface="Georgia" panose="02040502050405020303" pitchFamily="18" charset="0"/>
              </a:defRPr>
            </a:lvl5pPr>
            <a:lvl6pPr marL="2514600" indent="-228600" defTabSz="457200" eaLnBrk="0" fontAlgn="base" hangingPunct="0">
              <a:spcBef>
                <a:spcPct val="0"/>
              </a:spcBef>
              <a:spcAft>
                <a:spcPct val="0"/>
              </a:spcAft>
              <a:defRPr sz="2400">
                <a:solidFill>
                  <a:schemeClr val="tx1"/>
                </a:solidFill>
                <a:latin typeface="Georgia" panose="02040502050405020303" pitchFamily="18" charset="0"/>
              </a:defRPr>
            </a:lvl6pPr>
            <a:lvl7pPr marL="2971800" indent="-228600" defTabSz="457200" eaLnBrk="0" fontAlgn="base" hangingPunct="0">
              <a:spcBef>
                <a:spcPct val="0"/>
              </a:spcBef>
              <a:spcAft>
                <a:spcPct val="0"/>
              </a:spcAft>
              <a:defRPr sz="2400">
                <a:solidFill>
                  <a:schemeClr val="tx1"/>
                </a:solidFill>
                <a:latin typeface="Georgia" panose="02040502050405020303" pitchFamily="18" charset="0"/>
              </a:defRPr>
            </a:lvl7pPr>
            <a:lvl8pPr marL="3429000" indent="-228600" defTabSz="457200" eaLnBrk="0" fontAlgn="base" hangingPunct="0">
              <a:spcBef>
                <a:spcPct val="0"/>
              </a:spcBef>
              <a:spcAft>
                <a:spcPct val="0"/>
              </a:spcAft>
              <a:defRPr sz="2400">
                <a:solidFill>
                  <a:schemeClr val="tx1"/>
                </a:solidFill>
                <a:latin typeface="Georgia" panose="02040502050405020303" pitchFamily="18" charset="0"/>
              </a:defRPr>
            </a:lvl8pPr>
            <a:lvl9pPr marL="3886200" indent="-228600" defTabSz="457200" eaLnBrk="0" fontAlgn="base" hangingPunct="0">
              <a:spcBef>
                <a:spcPct val="0"/>
              </a:spcBef>
              <a:spcAft>
                <a:spcPct val="0"/>
              </a:spcAft>
              <a:defRPr sz="2400">
                <a:solidFill>
                  <a:schemeClr val="tx1"/>
                </a:solidFill>
                <a:latin typeface="Georgia" panose="02040502050405020303"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2461E5"/>
                </a:solidFill>
                <a:effectLst/>
                <a:uLnTx/>
                <a:uFillTx/>
                <a:latin typeface="Arial" panose="020B0604020202020204" pitchFamily="34" charset="0"/>
                <a:ea typeface="+mn-ea"/>
                <a:cs typeface="Arial" panose="020B0604020202020204" pitchFamily="34" charset="0"/>
              </a:rPr>
              <a:t>The Bureau of Meteorology</a:t>
            </a:r>
          </a:p>
        </p:txBody>
      </p:sp>
      <p:sp>
        <p:nvSpPr>
          <p:cNvPr id="550915" name="Title 1">
            <a:extLst>
              <a:ext uri="{FF2B5EF4-FFF2-40B4-BE49-F238E27FC236}">
                <a16:creationId xmlns:a16="http://schemas.microsoft.com/office/drawing/2014/main" id="{76379FD5-B4A8-AABA-240F-FF23AB7E74AE}"/>
              </a:ext>
            </a:extLst>
          </p:cNvPr>
          <p:cNvSpPr txBox="1">
            <a:spLocks noChangeArrowheads="1"/>
          </p:cNvSpPr>
          <p:nvPr/>
        </p:nvSpPr>
        <p:spPr bwMode="auto">
          <a:xfrm>
            <a:off x="352425" y="533400"/>
            <a:ext cx="84169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eorgia" panose="02040502050405020303" pitchFamily="18" charset="0"/>
              </a:defRPr>
            </a:lvl1pPr>
            <a:lvl2pPr marL="742950" indent="-285750">
              <a:defRPr sz="2400">
                <a:solidFill>
                  <a:schemeClr val="tx1"/>
                </a:solidFill>
                <a:latin typeface="Georgia" panose="02040502050405020303" pitchFamily="18" charset="0"/>
              </a:defRPr>
            </a:lvl2pPr>
            <a:lvl3pPr marL="1143000" indent="-228600">
              <a:defRPr sz="2400">
                <a:solidFill>
                  <a:schemeClr val="tx1"/>
                </a:solidFill>
                <a:latin typeface="Georgia" panose="02040502050405020303" pitchFamily="18" charset="0"/>
              </a:defRPr>
            </a:lvl3pPr>
            <a:lvl4pPr marL="1600200" indent="-228600">
              <a:defRPr sz="2400">
                <a:solidFill>
                  <a:schemeClr val="tx1"/>
                </a:solidFill>
                <a:latin typeface="Georgia" panose="02040502050405020303" pitchFamily="18" charset="0"/>
              </a:defRPr>
            </a:lvl4pPr>
            <a:lvl5pPr marL="2057400" indent="-228600">
              <a:defRPr sz="2400">
                <a:solidFill>
                  <a:schemeClr val="tx1"/>
                </a:solidFill>
                <a:latin typeface="Georgia" panose="02040502050405020303" pitchFamily="18" charset="0"/>
              </a:defRPr>
            </a:lvl5pPr>
            <a:lvl6pPr marL="2514600" indent="-228600" eaLnBrk="0" fontAlgn="base" hangingPunct="0">
              <a:spcBef>
                <a:spcPct val="0"/>
              </a:spcBef>
              <a:spcAft>
                <a:spcPct val="0"/>
              </a:spcAft>
              <a:defRPr sz="2400">
                <a:solidFill>
                  <a:schemeClr val="tx1"/>
                </a:solidFill>
                <a:latin typeface="Georgia" panose="02040502050405020303" pitchFamily="18" charset="0"/>
              </a:defRPr>
            </a:lvl6pPr>
            <a:lvl7pPr marL="2971800" indent="-228600" eaLnBrk="0" fontAlgn="base" hangingPunct="0">
              <a:spcBef>
                <a:spcPct val="0"/>
              </a:spcBef>
              <a:spcAft>
                <a:spcPct val="0"/>
              </a:spcAft>
              <a:defRPr sz="2400">
                <a:solidFill>
                  <a:schemeClr val="tx1"/>
                </a:solidFill>
                <a:latin typeface="Georgia" panose="02040502050405020303" pitchFamily="18" charset="0"/>
              </a:defRPr>
            </a:lvl7pPr>
            <a:lvl8pPr marL="3429000" indent="-228600" eaLnBrk="0" fontAlgn="base" hangingPunct="0">
              <a:spcBef>
                <a:spcPct val="0"/>
              </a:spcBef>
              <a:spcAft>
                <a:spcPct val="0"/>
              </a:spcAft>
              <a:defRPr sz="2400">
                <a:solidFill>
                  <a:schemeClr val="tx1"/>
                </a:solidFill>
                <a:latin typeface="Georgia" panose="02040502050405020303" pitchFamily="18" charset="0"/>
              </a:defRPr>
            </a:lvl8pPr>
            <a:lvl9pPr marL="3886200" indent="-228600" eaLnBrk="0" fontAlgn="base" hangingPunct="0">
              <a:spcBef>
                <a:spcPct val="0"/>
              </a:spcBef>
              <a:spcAft>
                <a:spcPct val="0"/>
              </a:spcAft>
              <a:defRPr sz="2400">
                <a:solidFill>
                  <a:schemeClr val="tx1"/>
                </a:solidFill>
                <a:latin typeface="Georgia" panose="02040502050405020303" pitchFamily="18"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AU" altLang="en-US" sz="2500" b="1" i="0" u="none" strike="noStrike" kern="1200" cap="none" spc="0" normalizeH="0" baseline="0" noProof="0" dirty="0">
                <a:ln>
                  <a:noFill/>
                </a:ln>
                <a:solidFill>
                  <a:srgbClr val="2461E5"/>
                </a:solidFill>
                <a:effectLst/>
                <a:uLnTx/>
                <a:uFillTx/>
                <a:latin typeface="Calibri" panose="020F0502020204030204" pitchFamily="34" charset="0"/>
                <a:ea typeface="+mn-ea"/>
                <a:cs typeface="Calibri" panose="020F0502020204030204" pitchFamily="34" charset="0"/>
              </a:rPr>
              <a:t>Content</a:t>
            </a:r>
            <a:endParaRPr kumimoji="0" lang="en-US" altLang="en-US" sz="2500" b="1" i="0" u="none" strike="noStrike" kern="1200" cap="none" spc="0" normalizeH="0" baseline="0" noProof="0" dirty="0">
              <a:ln>
                <a:noFill/>
              </a:ln>
              <a:solidFill>
                <a:srgbClr val="2461E5"/>
              </a:solidFill>
              <a:effectLst/>
              <a:uLnTx/>
              <a:uFillTx/>
              <a:latin typeface="Calibri" panose="020F0502020204030204" pitchFamily="34" charset="0"/>
              <a:ea typeface="+mn-ea"/>
              <a:cs typeface="Calibri" panose="020F0502020204030204" pitchFamily="34" charset="0"/>
            </a:endParaRPr>
          </a:p>
        </p:txBody>
      </p:sp>
      <p:sp>
        <p:nvSpPr>
          <p:cNvPr id="540676" name="TextBox 1">
            <a:extLst>
              <a:ext uri="{FF2B5EF4-FFF2-40B4-BE49-F238E27FC236}">
                <a16:creationId xmlns:a16="http://schemas.microsoft.com/office/drawing/2014/main" id="{03A975CB-EDAB-C68B-43EE-35F3949E538F}"/>
              </a:ext>
            </a:extLst>
          </p:cNvPr>
          <p:cNvSpPr txBox="1">
            <a:spLocks noChangeArrowheads="1"/>
          </p:cNvSpPr>
          <p:nvPr/>
        </p:nvSpPr>
        <p:spPr bwMode="auto">
          <a:xfrm>
            <a:off x="904875" y="860425"/>
            <a:ext cx="7632733" cy="524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Georgia" panose="02040502050405020303" pitchFamily="18" charset="0"/>
              </a:defRPr>
            </a:lvl1pPr>
            <a:lvl2pPr marL="800100" indent="-342900">
              <a:defRPr sz="2400">
                <a:solidFill>
                  <a:schemeClr val="tx1"/>
                </a:solidFill>
                <a:latin typeface="Georgia" panose="02040502050405020303" pitchFamily="18" charset="0"/>
              </a:defRPr>
            </a:lvl2pPr>
            <a:lvl3pPr marL="1143000" indent="-228600">
              <a:defRPr sz="2400">
                <a:solidFill>
                  <a:schemeClr val="tx1"/>
                </a:solidFill>
                <a:latin typeface="Georgia" panose="02040502050405020303" pitchFamily="18" charset="0"/>
              </a:defRPr>
            </a:lvl3pPr>
            <a:lvl4pPr marL="1600200" indent="-228600">
              <a:defRPr sz="2400">
                <a:solidFill>
                  <a:schemeClr val="tx1"/>
                </a:solidFill>
                <a:latin typeface="Georgia" panose="02040502050405020303" pitchFamily="18" charset="0"/>
              </a:defRPr>
            </a:lvl4pPr>
            <a:lvl5pPr marL="2057400" indent="-228600">
              <a:defRPr sz="2400">
                <a:solidFill>
                  <a:schemeClr val="tx1"/>
                </a:solidFill>
                <a:latin typeface="Georgia" panose="02040502050405020303" pitchFamily="18" charset="0"/>
              </a:defRPr>
            </a:lvl5pPr>
            <a:lvl6pPr marL="2514600" indent="-228600" eaLnBrk="0" fontAlgn="base" hangingPunct="0">
              <a:spcBef>
                <a:spcPct val="0"/>
              </a:spcBef>
              <a:spcAft>
                <a:spcPct val="0"/>
              </a:spcAft>
              <a:defRPr sz="2400">
                <a:solidFill>
                  <a:schemeClr val="tx1"/>
                </a:solidFill>
                <a:latin typeface="Georgia" panose="02040502050405020303" pitchFamily="18" charset="0"/>
              </a:defRPr>
            </a:lvl6pPr>
            <a:lvl7pPr marL="2971800" indent="-228600" eaLnBrk="0" fontAlgn="base" hangingPunct="0">
              <a:spcBef>
                <a:spcPct val="0"/>
              </a:spcBef>
              <a:spcAft>
                <a:spcPct val="0"/>
              </a:spcAft>
              <a:defRPr sz="2400">
                <a:solidFill>
                  <a:schemeClr val="tx1"/>
                </a:solidFill>
                <a:latin typeface="Georgia" panose="02040502050405020303" pitchFamily="18" charset="0"/>
              </a:defRPr>
            </a:lvl7pPr>
            <a:lvl8pPr marL="3429000" indent="-228600" eaLnBrk="0" fontAlgn="base" hangingPunct="0">
              <a:spcBef>
                <a:spcPct val="0"/>
              </a:spcBef>
              <a:spcAft>
                <a:spcPct val="0"/>
              </a:spcAft>
              <a:defRPr sz="2400">
                <a:solidFill>
                  <a:schemeClr val="tx1"/>
                </a:solidFill>
                <a:latin typeface="Georgia" panose="02040502050405020303" pitchFamily="18" charset="0"/>
              </a:defRPr>
            </a:lvl8pPr>
            <a:lvl9pPr marL="3886200" indent="-228600" eaLnBrk="0" fontAlgn="base" hangingPunct="0">
              <a:spcBef>
                <a:spcPct val="0"/>
              </a:spcBef>
              <a:spcAft>
                <a:spcPct val="0"/>
              </a:spcAft>
              <a:defRPr sz="2400">
                <a:solidFill>
                  <a:schemeClr val="tx1"/>
                </a:solidFill>
                <a:latin typeface="Georgia" panose="02040502050405020303" pitchFamily="18" charset="0"/>
              </a:defRPr>
            </a:lvl9pPr>
          </a:lstStyle>
          <a:p>
            <a:pPr marL="457200" marR="0" lvl="0" indent="-457200" algn="l" defTabSz="914400" rtl="0" eaLnBrk="0" fontAlgn="base" latinLnBrk="0" hangingPunct="0">
              <a:lnSpc>
                <a:spcPct val="100000"/>
              </a:lnSpc>
              <a:spcBef>
                <a:spcPts val="600"/>
              </a:spcBef>
              <a:spcAft>
                <a:spcPct val="0"/>
              </a:spcAft>
              <a:buClrTx/>
              <a:buSzTx/>
              <a:buFont typeface="+mj-lt"/>
              <a:buAutoNum type="arabicPeriod"/>
              <a:tabLst/>
              <a:defRPr/>
            </a:pPr>
            <a:r>
              <a:rPr kumimoji="0" lang="en-AU" sz="2000" b="1"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What happened</a:t>
            </a:r>
          </a:p>
          <a:p>
            <a:pPr marL="1028700" marR="0" lvl="1" indent="-571500" algn="l" defTabSz="914400" rtl="0" eaLnBrk="0" fontAlgn="base" latinLnBrk="0" hangingPunct="0">
              <a:lnSpc>
                <a:spcPct val="100000"/>
              </a:lnSpc>
              <a:spcBef>
                <a:spcPts val="600"/>
              </a:spcBef>
              <a:spcAft>
                <a:spcPct val="0"/>
              </a:spcAft>
              <a:buClrTx/>
              <a:buSzTx/>
              <a:buFont typeface="+mj-lt"/>
              <a:buAutoNum type="romanLcPeriod"/>
              <a:tabLst/>
              <a:defRPr/>
            </a:pPr>
            <a:r>
              <a:rPr kumimoji="0" lang="en-AU" sz="2000" b="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Impact of the event</a:t>
            </a:r>
          </a:p>
          <a:p>
            <a:pPr marL="1028700" marR="0" lvl="1" indent="-571500" algn="l" defTabSz="914400" rtl="0" eaLnBrk="0" fontAlgn="base" latinLnBrk="0" hangingPunct="0">
              <a:lnSpc>
                <a:spcPct val="100000"/>
              </a:lnSpc>
              <a:spcBef>
                <a:spcPts val="600"/>
              </a:spcBef>
              <a:spcAft>
                <a:spcPct val="0"/>
              </a:spcAft>
              <a:buClrTx/>
              <a:buSzTx/>
              <a:buFont typeface="+mj-lt"/>
              <a:buAutoNum type="romanLcPeriod"/>
              <a:tabLst/>
              <a:defRPr/>
            </a:pPr>
            <a:r>
              <a:rPr kumimoji="0" lang="en-AU" sz="2000" b="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Observations</a:t>
            </a:r>
          </a:p>
          <a:p>
            <a:pPr marL="1028700" marR="0" lvl="1" indent="-571500" algn="l" defTabSz="914400" rtl="0" eaLnBrk="0" fontAlgn="base" latinLnBrk="0" hangingPunct="0">
              <a:lnSpc>
                <a:spcPct val="100000"/>
              </a:lnSpc>
              <a:spcBef>
                <a:spcPts val="600"/>
              </a:spcBef>
              <a:spcAft>
                <a:spcPct val="0"/>
              </a:spcAft>
              <a:buClrTx/>
              <a:buSzTx/>
              <a:buFont typeface="+mj-lt"/>
              <a:buAutoNum type="romanLcPeriod"/>
              <a:tabLst/>
              <a:defRPr/>
            </a:pPr>
            <a:r>
              <a:rPr kumimoji="0" lang="en-AU" sz="2000" b="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Climatology</a:t>
            </a:r>
          </a:p>
          <a:p>
            <a:pPr marL="457200" marR="0" lvl="1" indent="0" algn="l" defTabSz="914400" rtl="0" eaLnBrk="0" fontAlgn="base" latinLnBrk="0" hangingPunct="0">
              <a:lnSpc>
                <a:spcPct val="100000"/>
              </a:lnSpc>
              <a:spcBef>
                <a:spcPts val="600"/>
              </a:spcBef>
              <a:spcAft>
                <a:spcPct val="0"/>
              </a:spcAft>
              <a:buClrTx/>
              <a:buSzTx/>
              <a:buFontTx/>
              <a:buNone/>
              <a:tabLst/>
              <a:defRPr/>
            </a:pPr>
            <a:endParaRPr kumimoji="0" lang="en-AU" sz="2000" b="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base" latinLnBrk="0" hangingPunct="1">
              <a:lnSpc>
                <a:spcPct val="100000"/>
              </a:lnSpc>
              <a:spcBef>
                <a:spcPct val="0"/>
              </a:spcBef>
              <a:spcAft>
                <a:spcPts val="600"/>
              </a:spcAft>
              <a:buClrTx/>
              <a:buSzTx/>
              <a:buFont typeface="Arial" panose="020B0604020202020204" pitchFamily="34" charset="0"/>
              <a:buAutoNum type="arabicPeriod"/>
              <a:tabLst/>
              <a:defRPr/>
            </a:pPr>
            <a:r>
              <a:rPr kumimoji="0" lang="en-AU" altLang="en-US" sz="2000" b="1"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Why did the event occur?</a:t>
            </a:r>
          </a:p>
          <a:p>
            <a:pPr marL="971550" marR="0" lvl="1" indent="-514350" algn="l" defTabSz="914400" rtl="0" eaLnBrk="1" fontAlgn="base" latinLnBrk="0" hangingPunct="1">
              <a:lnSpc>
                <a:spcPct val="100000"/>
              </a:lnSpc>
              <a:spcBef>
                <a:spcPct val="0"/>
              </a:spcBef>
              <a:spcAft>
                <a:spcPts val="600"/>
              </a:spcAft>
              <a:buClrTx/>
              <a:buSzTx/>
              <a:buFont typeface="+mj-lt"/>
              <a:buAutoNum type="romanLcPeriod"/>
              <a:tabLst/>
              <a:defRPr/>
            </a:pPr>
            <a:r>
              <a:rPr kumimoji="0" lang="en-AU" altLang="en-US" sz="2000" b="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Climate Drivers and Tropical Waves</a:t>
            </a:r>
          </a:p>
          <a:p>
            <a:pPr marL="971550" marR="0" lvl="1" indent="-514350" algn="l" defTabSz="914400" rtl="0" eaLnBrk="1" fontAlgn="base" latinLnBrk="0" hangingPunct="1">
              <a:lnSpc>
                <a:spcPct val="100000"/>
              </a:lnSpc>
              <a:spcBef>
                <a:spcPct val="0"/>
              </a:spcBef>
              <a:spcAft>
                <a:spcPts val="600"/>
              </a:spcAft>
              <a:buClrTx/>
              <a:buSzTx/>
              <a:buFont typeface="+mj-lt"/>
              <a:buAutoNum type="romanLcPeriod"/>
              <a:tabLst/>
              <a:defRPr/>
            </a:pPr>
            <a:r>
              <a:rPr kumimoji="0" lang="en-AU" altLang="en-US" sz="2000" b="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Satellite imagery and identifying the Drivers of the Weather</a:t>
            </a:r>
          </a:p>
          <a:p>
            <a:pPr marL="971550" marR="0" lvl="1" indent="-514350" algn="l" defTabSz="914400" rtl="0" eaLnBrk="1" fontAlgn="base" latinLnBrk="0" hangingPunct="1">
              <a:lnSpc>
                <a:spcPct val="100000"/>
              </a:lnSpc>
              <a:spcBef>
                <a:spcPct val="0"/>
              </a:spcBef>
              <a:spcAft>
                <a:spcPts val="600"/>
              </a:spcAft>
              <a:buClrTx/>
              <a:buSzTx/>
              <a:buFont typeface="+mj-lt"/>
              <a:buAutoNum type="romanLcPeriod"/>
              <a:tabLst/>
              <a:defRPr/>
            </a:pPr>
            <a:r>
              <a:rPr kumimoji="0" lang="en-AU" altLang="en-US" sz="2000" b="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Evolution of the event (satellite imagery, RADAR and lightning data, surface and upper air observations).</a:t>
            </a:r>
          </a:p>
          <a:p>
            <a:pPr marL="457200" marR="0" lvl="1" indent="0" algn="l" defTabSz="914400" rtl="0" eaLnBrk="1" fontAlgn="base" latinLnBrk="0" hangingPunct="1">
              <a:lnSpc>
                <a:spcPct val="100000"/>
              </a:lnSpc>
              <a:spcBef>
                <a:spcPct val="0"/>
              </a:spcBef>
              <a:spcAft>
                <a:spcPts val="600"/>
              </a:spcAft>
              <a:buClrTx/>
              <a:buSzTx/>
              <a:buFontTx/>
              <a:buNone/>
              <a:tabLst/>
              <a:defRPr/>
            </a:pPr>
            <a:endParaRPr kumimoji="0" lang="en-AU" altLang="en-US" sz="2000" b="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base" latinLnBrk="0" hangingPunct="1">
              <a:lnSpc>
                <a:spcPct val="100000"/>
              </a:lnSpc>
              <a:spcBef>
                <a:spcPct val="0"/>
              </a:spcBef>
              <a:spcAft>
                <a:spcPts val="600"/>
              </a:spcAft>
              <a:buClrTx/>
              <a:buSzTx/>
              <a:buFont typeface="Arial" panose="020B0604020202020204" pitchFamily="34" charset="0"/>
              <a:buAutoNum type="arabicPeriod"/>
              <a:tabLst/>
              <a:defRPr/>
            </a:pPr>
            <a:r>
              <a:rPr kumimoji="0" lang="en-AU" altLang="en-US" sz="2000" b="1" i="0" u="none" strike="noStrike" kern="1200" cap="none" spc="0" normalizeH="0" baseline="0" noProof="0" dirty="0">
                <a:ln>
                  <a:noFill/>
                </a:ln>
                <a:solidFill>
                  <a:srgbClr val="FF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Performance of NWP in anticipating the event. </a:t>
            </a:r>
          </a:p>
          <a:p>
            <a:pPr marL="971550" marR="0" lvl="1" indent="-514350" algn="l" defTabSz="914400" rtl="0" eaLnBrk="1" fontAlgn="base" latinLnBrk="0" hangingPunct="1">
              <a:lnSpc>
                <a:spcPct val="100000"/>
              </a:lnSpc>
              <a:spcBef>
                <a:spcPct val="0"/>
              </a:spcBef>
              <a:spcAft>
                <a:spcPts val="600"/>
              </a:spcAft>
              <a:buClrTx/>
              <a:buSzTx/>
              <a:buFont typeface="+mj-lt"/>
              <a:buAutoNum type="romanLcPeriod"/>
              <a:tabLst/>
              <a:defRPr/>
            </a:pPr>
            <a:r>
              <a:rPr kumimoji="0" lang="en-AU" altLang="en-US" sz="2000" b="1" i="0" u="none" strike="noStrike" kern="1200" cap="none" spc="0" normalizeH="0" baseline="0" noProof="0" dirty="0">
                <a:ln>
                  <a:noFill/>
                </a:ln>
                <a:solidFill>
                  <a:srgbClr val="FF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Eng Hong and Justin to provide input</a:t>
            </a:r>
          </a:p>
          <a:p>
            <a:pPr marL="342900" marR="0" lvl="0" indent="-342900" algn="l" defTabSz="914400" rtl="0" eaLnBrk="1" fontAlgn="base" latinLnBrk="0" hangingPunct="1">
              <a:lnSpc>
                <a:spcPct val="100000"/>
              </a:lnSpc>
              <a:spcBef>
                <a:spcPct val="0"/>
              </a:spcBef>
              <a:spcAft>
                <a:spcPts val="600"/>
              </a:spcAft>
              <a:buClrTx/>
              <a:buSzTx/>
              <a:buFont typeface="Arial" panose="020B0604020202020204" pitchFamily="34" charset="0"/>
              <a:buAutoNum type="arabicPeriod"/>
              <a:tabLst/>
              <a:defRPr/>
            </a:pPr>
            <a:r>
              <a:rPr kumimoji="0" lang="en-AU" altLang="en-US" sz="2000" b="1"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Summary</a:t>
            </a:r>
          </a:p>
        </p:txBody>
      </p:sp>
      <p:sp>
        <p:nvSpPr>
          <p:cNvPr id="2" name="TextBox 1">
            <a:extLst>
              <a:ext uri="{FF2B5EF4-FFF2-40B4-BE49-F238E27FC236}">
                <a16:creationId xmlns:a16="http://schemas.microsoft.com/office/drawing/2014/main" id="{E046C38A-BCE6-CF93-C3C0-E0EC429A5A24}"/>
              </a:ext>
            </a:extLst>
          </p:cNvPr>
          <p:cNvSpPr txBox="1"/>
          <p:nvPr/>
        </p:nvSpPr>
        <p:spPr>
          <a:xfrm>
            <a:off x="847725" y="5712613"/>
            <a:ext cx="7886700" cy="923330"/>
          </a:xfrm>
          <a:prstGeom prst="rect">
            <a:avLst/>
          </a:prstGeom>
          <a:noFill/>
        </p:spPr>
        <p:txBody>
          <a:bodyPr wrap="square">
            <a:spAutoFit/>
          </a:bodyPr>
          <a:lstStyle/>
          <a:p>
            <a:pPr algn="ctr"/>
            <a:r>
              <a:rPr kumimoji="0" lang="en-AU" sz="1800" i="0" u="none" strike="noStrike" kern="1200" cap="none" spc="0" normalizeH="0" baseline="0" noProof="0" dirty="0">
                <a:ln>
                  <a:noFill/>
                </a:ln>
                <a:solidFill>
                  <a:schemeClr val="bg1"/>
                </a:solidFill>
                <a:effectLst/>
                <a:highlight>
                  <a:srgbClr val="FF0000"/>
                </a:highlight>
                <a:uLnTx/>
                <a:uFillTx/>
                <a:latin typeface="Calibri" panose="020F0502020204030204" pitchFamily="34" charset="0"/>
                <a:ea typeface="+mn-ea"/>
                <a:cs typeface="Calibri" panose="020F0502020204030204" pitchFamily="34" charset="0"/>
              </a:rPr>
              <a:t>QUESTION TO ENG HONG AND JUSTIN</a:t>
            </a:r>
          </a:p>
          <a:p>
            <a:pPr algn="ctr"/>
            <a:r>
              <a:rPr lang="en-AU" dirty="0">
                <a:solidFill>
                  <a:schemeClr val="bg1"/>
                </a:solidFill>
                <a:highlight>
                  <a:srgbClr val="FF0000"/>
                </a:highlight>
                <a:latin typeface="Calibri" panose="020F0502020204030204" pitchFamily="34" charset="0"/>
                <a:cs typeface="Calibri" panose="020F0502020204030204" pitchFamily="34" charset="0"/>
              </a:rPr>
              <a:t>It would be great if you could select 3-5 slides from the following slides and compose a brief summary of the performance of NWP prior to the event</a:t>
            </a:r>
            <a:endParaRPr lang="en-AU" dirty="0">
              <a:solidFill>
                <a:schemeClr val="bg1"/>
              </a:solidFill>
              <a:highlight>
                <a:srgbClr val="FF0000"/>
              </a:highlight>
            </a:endParaRPr>
          </a:p>
        </p:txBody>
      </p:sp>
    </p:spTree>
    <p:extLst>
      <p:ext uri="{BB962C8B-B14F-4D97-AF65-F5344CB8AC3E}">
        <p14:creationId xmlns:p14="http://schemas.microsoft.com/office/powerpoint/2010/main" val="4060447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A950AA79-E68A-4612-8E51-CADB804EC5C9}"/>
              </a:ext>
            </a:extLst>
          </p:cNvPr>
          <p:cNvSpPr>
            <a:spLocks noGrp="1"/>
          </p:cNvSpPr>
          <p:nvPr>
            <p:ph type="title"/>
          </p:nvPr>
        </p:nvSpPr>
        <p:spPr>
          <a:xfrm>
            <a:off x="543936" y="416159"/>
            <a:ext cx="8055315" cy="469726"/>
          </a:xfrm>
        </p:spPr>
        <p:txBody>
          <a:bodyPr/>
          <a:lstStyle/>
          <a:p>
            <a:r>
              <a:rPr lang="en-AU" sz="2400" b="0" dirty="0">
                <a:solidFill>
                  <a:schemeClr val="tx1"/>
                </a:solidFill>
              </a:rPr>
              <a:t>ii. Observations – Automated Weather Stations (AWS)</a:t>
            </a:r>
          </a:p>
        </p:txBody>
      </p:sp>
      <p:sp>
        <p:nvSpPr>
          <p:cNvPr id="5" name="Title 2">
            <a:extLst>
              <a:ext uri="{FF2B5EF4-FFF2-40B4-BE49-F238E27FC236}">
                <a16:creationId xmlns:a16="http://schemas.microsoft.com/office/drawing/2014/main" id="{FB4A783A-0B6A-C116-CDCD-ED0938002F18}"/>
              </a:ext>
            </a:extLst>
          </p:cNvPr>
          <p:cNvSpPr txBox="1">
            <a:spLocks/>
          </p:cNvSpPr>
          <p:nvPr/>
        </p:nvSpPr>
        <p:spPr>
          <a:xfrm>
            <a:off x="0" y="43709"/>
            <a:ext cx="3192295" cy="469726"/>
          </a:xfrm>
          <a:prstGeom prst="rect">
            <a:avLst/>
          </a:prstGeom>
        </p:spPr>
        <p:txBody>
          <a:bodyPr/>
          <a:lstStyle>
            <a:lvl1pPr algn="l" rtl="0" eaLnBrk="0" fontAlgn="base" hangingPunct="0">
              <a:lnSpc>
                <a:spcPct val="90000"/>
              </a:lnSpc>
              <a:spcBef>
                <a:spcPct val="0"/>
              </a:spcBef>
              <a:spcAft>
                <a:spcPct val="0"/>
              </a:spcAft>
              <a:defRPr sz="2500" b="1" i="0" kern="1200">
                <a:solidFill>
                  <a:schemeClr val="accent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9pPr>
          </a:lstStyle>
          <a:p>
            <a:pPr defTabSz="914400"/>
            <a:r>
              <a:rPr lang="en-AU" sz="2400" dirty="0"/>
              <a:t>1. What happened?</a:t>
            </a:r>
          </a:p>
        </p:txBody>
      </p:sp>
      <p:pic>
        <p:nvPicPr>
          <p:cNvPr id="11" name="Picture 10">
            <a:extLst>
              <a:ext uri="{FF2B5EF4-FFF2-40B4-BE49-F238E27FC236}">
                <a16:creationId xmlns:a16="http://schemas.microsoft.com/office/drawing/2014/main" id="{2761C48D-182C-E616-62D3-5F8AE5761B50}"/>
              </a:ext>
            </a:extLst>
          </p:cNvPr>
          <p:cNvPicPr>
            <a:picLocks noChangeAspect="1"/>
          </p:cNvPicPr>
          <p:nvPr/>
        </p:nvPicPr>
        <p:blipFill>
          <a:blip r:embed="rId2"/>
          <a:stretch>
            <a:fillRect/>
          </a:stretch>
        </p:blipFill>
        <p:spPr>
          <a:xfrm>
            <a:off x="134770" y="885885"/>
            <a:ext cx="5894555" cy="3509680"/>
          </a:xfrm>
          <a:prstGeom prst="rect">
            <a:avLst/>
          </a:prstGeom>
        </p:spPr>
      </p:pic>
      <p:pic>
        <p:nvPicPr>
          <p:cNvPr id="13" name="Picture 12">
            <a:extLst>
              <a:ext uri="{FF2B5EF4-FFF2-40B4-BE49-F238E27FC236}">
                <a16:creationId xmlns:a16="http://schemas.microsoft.com/office/drawing/2014/main" id="{2FD5B293-9C67-D323-16A3-37986CF2E144}"/>
              </a:ext>
            </a:extLst>
          </p:cNvPr>
          <p:cNvPicPr>
            <a:picLocks noChangeAspect="1"/>
          </p:cNvPicPr>
          <p:nvPr/>
        </p:nvPicPr>
        <p:blipFill>
          <a:blip r:embed="rId3"/>
          <a:stretch>
            <a:fillRect/>
          </a:stretch>
        </p:blipFill>
        <p:spPr>
          <a:xfrm>
            <a:off x="4210132" y="3492852"/>
            <a:ext cx="4759273" cy="2874260"/>
          </a:xfrm>
          <a:prstGeom prst="rect">
            <a:avLst/>
          </a:prstGeom>
        </p:spPr>
      </p:pic>
      <p:sp>
        <p:nvSpPr>
          <p:cNvPr id="2" name="Oval 1">
            <a:extLst>
              <a:ext uri="{FF2B5EF4-FFF2-40B4-BE49-F238E27FC236}">
                <a16:creationId xmlns:a16="http://schemas.microsoft.com/office/drawing/2014/main" id="{96283094-9B12-37C5-F0EF-9C379E2C39EC}"/>
              </a:ext>
            </a:extLst>
          </p:cNvPr>
          <p:cNvSpPr/>
          <p:nvPr/>
        </p:nvSpPr>
        <p:spPr>
          <a:xfrm rot="2048779">
            <a:off x="1603641" y="2345511"/>
            <a:ext cx="895426" cy="539560"/>
          </a:xfrm>
          <a:prstGeom prst="ellipse">
            <a:avLst/>
          </a:prstGeom>
          <a:noFill/>
          <a:ln w="47625">
            <a:solidFill>
              <a:srgbClr val="00FF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TextBox 2">
            <a:extLst>
              <a:ext uri="{FF2B5EF4-FFF2-40B4-BE49-F238E27FC236}">
                <a16:creationId xmlns:a16="http://schemas.microsoft.com/office/drawing/2014/main" id="{898859E3-2E8F-3442-FD69-C1DC91517A87}"/>
              </a:ext>
            </a:extLst>
          </p:cNvPr>
          <p:cNvSpPr txBox="1"/>
          <p:nvPr/>
        </p:nvSpPr>
        <p:spPr>
          <a:xfrm>
            <a:off x="0" y="4484102"/>
            <a:ext cx="2127183" cy="1200329"/>
          </a:xfrm>
          <a:prstGeom prst="rect">
            <a:avLst/>
          </a:prstGeom>
          <a:noFill/>
        </p:spPr>
        <p:txBody>
          <a:bodyPr wrap="square" rtlCol="0">
            <a:spAutoFit/>
          </a:bodyPr>
          <a:lstStyle/>
          <a:p>
            <a:pPr algn="ctr"/>
            <a:r>
              <a:rPr lang="en-AU" dirty="0">
                <a:solidFill>
                  <a:srgbClr val="0000CC"/>
                </a:solidFill>
                <a:highlight>
                  <a:srgbClr val="FFFF00"/>
                </a:highlight>
                <a:latin typeface="Calibri" panose="020F0502020204030204" pitchFamily="34" charset="0"/>
                <a:ea typeface="Calibri" panose="020F0502020204030204" pitchFamily="34" charset="0"/>
                <a:cs typeface="Calibri" panose="020F0502020204030204" pitchFamily="34" charset="0"/>
              </a:rPr>
              <a:t>Singapore City Fringe. </a:t>
            </a:r>
          </a:p>
          <a:p>
            <a:pPr algn="ctr"/>
            <a:r>
              <a:rPr lang="en-AU" dirty="0">
                <a:solidFill>
                  <a:srgbClr val="0000CC"/>
                </a:solidFill>
                <a:highlight>
                  <a:srgbClr val="FFFF00"/>
                </a:highlight>
                <a:latin typeface="Calibri" panose="020F0502020204030204" pitchFamily="34" charset="0"/>
                <a:ea typeface="Calibri" panose="020F0502020204030204" pitchFamily="34" charset="0"/>
                <a:cs typeface="Calibri" panose="020F0502020204030204" pitchFamily="34" charset="0"/>
              </a:rPr>
              <a:t>Precipitation more than 100mm </a:t>
            </a:r>
          </a:p>
        </p:txBody>
      </p:sp>
      <p:cxnSp>
        <p:nvCxnSpPr>
          <p:cNvPr id="7" name="Straight Arrow Connector 6">
            <a:extLst>
              <a:ext uri="{FF2B5EF4-FFF2-40B4-BE49-F238E27FC236}">
                <a16:creationId xmlns:a16="http://schemas.microsoft.com/office/drawing/2014/main" id="{BD9CBB52-3837-E9F4-18DE-1236B2BC8729}"/>
              </a:ext>
            </a:extLst>
          </p:cNvPr>
          <p:cNvCxnSpPr>
            <a:cxnSpLocks/>
            <a:stCxn id="3" idx="0"/>
          </p:cNvCxnSpPr>
          <p:nvPr/>
        </p:nvCxnSpPr>
        <p:spPr>
          <a:xfrm flipV="1">
            <a:off x="1063592" y="2656573"/>
            <a:ext cx="986589" cy="1827529"/>
          </a:xfrm>
          <a:prstGeom prst="straightConnector1">
            <a:avLst/>
          </a:prstGeom>
          <a:ln w="41275">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10" name="Oval 9">
            <a:extLst>
              <a:ext uri="{FF2B5EF4-FFF2-40B4-BE49-F238E27FC236}">
                <a16:creationId xmlns:a16="http://schemas.microsoft.com/office/drawing/2014/main" id="{89282E3D-BA26-E245-4A1B-B0ECE53F16DB}"/>
              </a:ext>
            </a:extLst>
          </p:cNvPr>
          <p:cNvSpPr/>
          <p:nvPr/>
        </p:nvSpPr>
        <p:spPr>
          <a:xfrm rot="2048779">
            <a:off x="3640576" y="1945978"/>
            <a:ext cx="472143" cy="539560"/>
          </a:xfrm>
          <a:prstGeom prst="ellipse">
            <a:avLst/>
          </a:prstGeom>
          <a:noFill/>
          <a:ln w="47625">
            <a:solidFill>
              <a:srgbClr val="00FFFF"/>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TextBox 11">
            <a:extLst>
              <a:ext uri="{FF2B5EF4-FFF2-40B4-BE49-F238E27FC236}">
                <a16:creationId xmlns:a16="http://schemas.microsoft.com/office/drawing/2014/main" id="{58908C94-9579-05AC-BCFF-3386A32DD3D4}"/>
              </a:ext>
            </a:extLst>
          </p:cNvPr>
          <p:cNvSpPr txBox="1"/>
          <p:nvPr/>
        </p:nvSpPr>
        <p:spPr>
          <a:xfrm>
            <a:off x="2435192" y="4713505"/>
            <a:ext cx="1626669" cy="923330"/>
          </a:xfrm>
          <a:prstGeom prst="rect">
            <a:avLst/>
          </a:prstGeom>
          <a:noFill/>
        </p:spPr>
        <p:txBody>
          <a:bodyPr wrap="square" rtlCol="0">
            <a:spAutoFit/>
          </a:bodyPr>
          <a:lstStyle/>
          <a:p>
            <a:pPr algn="ctr"/>
            <a:r>
              <a:rPr lang="en-AU" dirty="0">
                <a:solidFill>
                  <a:srgbClr val="0000CC"/>
                </a:solidFill>
                <a:highlight>
                  <a:srgbClr val="FFFF00"/>
                </a:highlight>
                <a:latin typeface="Calibri" panose="020F0502020204030204" pitchFamily="34" charset="0"/>
                <a:ea typeface="Calibri" panose="020F0502020204030204" pitchFamily="34" charset="0"/>
                <a:cs typeface="Calibri" panose="020F0502020204030204" pitchFamily="34" charset="0"/>
              </a:rPr>
              <a:t>Changi Airport.</a:t>
            </a:r>
          </a:p>
          <a:p>
            <a:pPr algn="ctr"/>
            <a:r>
              <a:rPr lang="en-AU" dirty="0">
                <a:solidFill>
                  <a:srgbClr val="0000CC"/>
                </a:solidFill>
                <a:highlight>
                  <a:srgbClr val="FFFF00"/>
                </a:highlight>
                <a:latin typeface="Calibri" panose="020F0502020204030204" pitchFamily="34" charset="0"/>
                <a:ea typeface="Calibri" panose="020F0502020204030204" pitchFamily="34" charset="0"/>
                <a:cs typeface="Calibri" panose="020F0502020204030204" pitchFamily="34" charset="0"/>
              </a:rPr>
              <a:t>Precipitation 56.4mm</a:t>
            </a:r>
          </a:p>
        </p:txBody>
      </p:sp>
      <p:cxnSp>
        <p:nvCxnSpPr>
          <p:cNvPr id="14" name="Straight Arrow Connector 13">
            <a:extLst>
              <a:ext uri="{FF2B5EF4-FFF2-40B4-BE49-F238E27FC236}">
                <a16:creationId xmlns:a16="http://schemas.microsoft.com/office/drawing/2014/main" id="{49520EBD-BEC0-7730-91EA-FCB46648AB6E}"/>
              </a:ext>
            </a:extLst>
          </p:cNvPr>
          <p:cNvCxnSpPr>
            <a:cxnSpLocks/>
          </p:cNvCxnSpPr>
          <p:nvPr/>
        </p:nvCxnSpPr>
        <p:spPr>
          <a:xfrm flipH="1" flipV="1">
            <a:off x="3876675" y="2305050"/>
            <a:ext cx="79307" cy="2392078"/>
          </a:xfrm>
          <a:prstGeom prst="straightConnector1">
            <a:avLst/>
          </a:prstGeom>
          <a:ln w="41275">
            <a:solidFill>
              <a:srgbClr val="0000CC"/>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61A87DD0-C0FC-B7FC-44BA-1BFDB12AD475}"/>
              </a:ext>
            </a:extLst>
          </p:cNvPr>
          <p:cNvSpPr txBox="1"/>
          <p:nvPr/>
        </p:nvSpPr>
        <p:spPr>
          <a:xfrm>
            <a:off x="4032985" y="3184005"/>
            <a:ext cx="5111015" cy="400110"/>
          </a:xfrm>
          <a:prstGeom prst="rect">
            <a:avLst/>
          </a:prstGeom>
          <a:noFill/>
        </p:spPr>
        <p:txBody>
          <a:bodyPr wrap="square">
            <a:spAutoFit/>
          </a:bodyPr>
          <a:lstStyle/>
          <a:p>
            <a:pPr algn="ctr"/>
            <a:r>
              <a:rPr lang="en-AU" sz="2000"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t>Temperature observations at 10.07am 14</a:t>
            </a:r>
            <a:r>
              <a:rPr lang="en-AU" sz="2000" baseline="30000"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t>th</a:t>
            </a:r>
            <a:r>
              <a:rPr lang="en-AU" sz="2000"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t> Oct</a:t>
            </a:r>
          </a:p>
        </p:txBody>
      </p:sp>
      <p:sp>
        <p:nvSpPr>
          <p:cNvPr id="19" name="TextBox 18">
            <a:extLst>
              <a:ext uri="{FF2B5EF4-FFF2-40B4-BE49-F238E27FC236}">
                <a16:creationId xmlns:a16="http://schemas.microsoft.com/office/drawing/2014/main" id="{C9D6D000-2DC2-9749-D69E-73B64D44C7C1}"/>
              </a:ext>
            </a:extLst>
          </p:cNvPr>
          <p:cNvSpPr txBox="1"/>
          <p:nvPr/>
        </p:nvSpPr>
        <p:spPr>
          <a:xfrm>
            <a:off x="5797869" y="4671931"/>
            <a:ext cx="842962" cy="369332"/>
          </a:xfrm>
          <a:prstGeom prst="rect">
            <a:avLst/>
          </a:prstGeom>
          <a:noFill/>
        </p:spPr>
        <p:txBody>
          <a:bodyPr wrap="square">
            <a:spAutoFit/>
          </a:bodyPr>
          <a:lstStyle/>
          <a:p>
            <a:r>
              <a:rPr lang="en-AU" b="1"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t>24.1C</a:t>
            </a:r>
            <a:endParaRPr lang="en-AU" dirty="0">
              <a:solidFill>
                <a:srgbClr val="FF0000"/>
              </a:solidFill>
            </a:endParaRPr>
          </a:p>
        </p:txBody>
      </p:sp>
      <p:sp>
        <p:nvSpPr>
          <p:cNvPr id="8" name="TextBox 7">
            <a:extLst>
              <a:ext uri="{FF2B5EF4-FFF2-40B4-BE49-F238E27FC236}">
                <a16:creationId xmlns:a16="http://schemas.microsoft.com/office/drawing/2014/main" id="{69396D8B-8E6D-E8BA-4375-8EB1C1581CBF}"/>
              </a:ext>
            </a:extLst>
          </p:cNvPr>
          <p:cNvSpPr txBox="1"/>
          <p:nvPr/>
        </p:nvSpPr>
        <p:spPr>
          <a:xfrm>
            <a:off x="6054290" y="871434"/>
            <a:ext cx="2858704" cy="1938992"/>
          </a:xfrm>
          <a:prstGeom prst="rect">
            <a:avLst/>
          </a:prstGeom>
          <a:noFill/>
        </p:spPr>
        <p:txBody>
          <a:bodyPr wrap="square">
            <a:spAutoFit/>
          </a:bodyPr>
          <a:lstStyle/>
          <a:p>
            <a:pPr algn="ctr"/>
            <a:r>
              <a:rPr lang="en-AU" sz="2000" dirty="0">
                <a:solidFill>
                  <a:srgbClr val="0000CC"/>
                </a:solidFill>
                <a:highlight>
                  <a:srgbClr val="FFFF00"/>
                </a:highlight>
                <a:latin typeface="Calibri" panose="020F0502020204030204" pitchFamily="34" charset="0"/>
                <a:ea typeface="Calibri" panose="020F0502020204030204" pitchFamily="34" charset="0"/>
                <a:cs typeface="Calibri" panose="020F0502020204030204" pitchFamily="34" charset="0"/>
              </a:rPr>
              <a:t>Rainfall observations from 1600UTC 13</a:t>
            </a:r>
            <a:r>
              <a:rPr lang="en-AU" sz="2000" baseline="30000" dirty="0">
                <a:solidFill>
                  <a:srgbClr val="0000CC"/>
                </a:solidFill>
                <a:highlight>
                  <a:srgbClr val="FFFF00"/>
                </a:highlight>
                <a:latin typeface="Calibri" panose="020F0502020204030204" pitchFamily="34" charset="0"/>
                <a:ea typeface="Calibri" panose="020F0502020204030204" pitchFamily="34" charset="0"/>
                <a:cs typeface="Calibri" panose="020F0502020204030204" pitchFamily="34" charset="0"/>
              </a:rPr>
              <a:t>th</a:t>
            </a:r>
            <a:r>
              <a:rPr lang="en-AU" sz="2000" dirty="0">
                <a:solidFill>
                  <a:srgbClr val="0000CC"/>
                </a:solidFill>
                <a:highlight>
                  <a:srgbClr val="FFFF00"/>
                </a:highlight>
                <a:latin typeface="Calibri" panose="020F0502020204030204" pitchFamily="34" charset="0"/>
                <a:ea typeface="Calibri" panose="020F0502020204030204" pitchFamily="34" charset="0"/>
                <a:cs typeface="Calibri" panose="020F0502020204030204" pitchFamily="34" charset="0"/>
              </a:rPr>
              <a:t> October to 0205UTC 14</a:t>
            </a:r>
            <a:r>
              <a:rPr lang="en-AU" sz="2000" baseline="30000" dirty="0">
                <a:solidFill>
                  <a:srgbClr val="0000CC"/>
                </a:solidFill>
                <a:highlight>
                  <a:srgbClr val="FFFF00"/>
                </a:highlight>
                <a:latin typeface="Calibri" panose="020F0502020204030204" pitchFamily="34" charset="0"/>
                <a:ea typeface="Calibri" panose="020F0502020204030204" pitchFamily="34" charset="0"/>
                <a:cs typeface="Calibri" panose="020F0502020204030204" pitchFamily="34" charset="0"/>
              </a:rPr>
              <a:t>th</a:t>
            </a:r>
            <a:r>
              <a:rPr lang="en-AU" sz="2000" dirty="0">
                <a:solidFill>
                  <a:srgbClr val="0000CC"/>
                </a:solidFill>
                <a:highlight>
                  <a:srgbClr val="FFFF00"/>
                </a:highlight>
                <a:latin typeface="Calibri" panose="020F0502020204030204" pitchFamily="34" charset="0"/>
                <a:ea typeface="Calibri" panose="020F0502020204030204" pitchFamily="34" charset="0"/>
                <a:cs typeface="Calibri" panose="020F0502020204030204" pitchFamily="34" charset="0"/>
              </a:rPr>
              <a:t> October</a:t>
            </a:r>
          </a:p>
          <a:p>
            <a:pPr algn="ctr"/>
            <a:r>
              <a:rPr lang="en-AU" sz="2000" dirty="0">
                <a:solidFill>
                  <a:srgbClr val="0000CC"/>
                </a:solidFill>
                <a:highlight>
                  <a:srgbClr val="FFFF00"/>
                </a:highlight>
                <a:latin typeface="Calibri" panose="020F0502020204030204" pitchFamily="34" charset="0"/>
                <a:ea typeface="Calibri" panose="020F0502020204030204" pitchFamily="34" charset="0"/>
                <a:cs typeface="Calibri" panose="020F0502020204030204" pitchFamily="34" charset="0"/>
              </a:rPr>
              <a:t>i.e., midnight to 10.05am 14</a:t>
            </a:r>
            <a:r>
              <a:rPr lang="en-AU" sz="2000" baseline="30000" dirty="0">
                <a:solidFill>
                  <a:srgbClr val="0000CC"/>
                </a:solidFill>
                <a:highlight>
                  <a:srgbClr val="FFFF00"/>
                </a:highlight>
                <a:latin typeface="Calibri" panose="020F0502020204030204" pitchFamily="34" charset="0"/>
                <a:ea typeface="Calibri" panose="020F0502020204030204" pitchFamily="34" charset="0"/>
                <a:cs typeface="Calibri" panose="020F0502020204030204" pitchFamily="34" charset="0"/>
              </a:rPr>
              <a:t>th</a:t>
            </a:r>
            <a:r>
              <a:rPr lang="en-AU" sz="2000" dirty="0">
                <a:solidFill>
                  <a:srgbClr val="0000CC"/>
                </a:solidFill>
                <a:highlight>
                  <a:srgbClr val="FFFF00"/>
                </a:highlight>
                <a:latin typeface="Calibri" panose="020F0502020204030204" pitchFamily="34" charset="0"/>
                <a:ea typeface="Calibri" panose="020F0502020204030204" pitchFamily="34" charset="0"/>
                <a:cs typeface="Calibri" panose="020F0502020204030204" pitchFamily="34" charset="0"/>
              </a:rPr>
              <a:t> October 2024</a:t>
            </a:r>
            <a:endParaRPr lang="en-AU" sz="2000" dirty="0">
              <a:solidFill>
                <a:srgbClr val="0000CC"/>
              </a:solidFill>
              <a:highlight>
                <a:srgbClr val="FFFF00"/>
              </a:highlight>
            </a:endParaRPr>
          </a:p>
        </p:txBody>
      </p:sp>
    </p:spTree>
    <p:extLst>
      <p:ext uri="{BB962C8B-B14F-4D97-AF65-F5344CB8AC3E}">
        <p14:creationId xmlns:p14="http://schemas.microsoft.com/office/powerpoint/2010/main" val="40392741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DBB9F-2C28-23D7-A7A9-2AB961832EC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203BF6F-3D01-DCEE-567D-763B2CC9BAB9}"/>
              </a:ext>
            </a:extLst>
          </p:cNvPr>
          <p:cNvSpPr>
            <a:spLocks noGrp="1"/>
          </p:cNvSpPr>
          <p:nvPr>
            <p:ph type="title"/>
          </p:nvPr>
        </p:nvSpPr>
        <p:spPr>
          <a:xfrm>
            <a:off x="543936" y="416159"/>
            <a:ext cx="6971289" cy="469726"/>
          </a:xfrm>
        </p:spPr>
        <p:txBody>
          <a:bodyPr/>
          <a:lstStyle/>
          <a:p>
            <a:r>
              <a:rPr lang="en-AU" sz="2400" b="0" dirty="0">
                <a:solidFill>
                  <a:schemeClr val="tx1"/>
                </a:solidFill>
              </a:rPr>
              <a:t>iii. Archived NWP outputs – ECMWF Deterministic </a:t>
            </a:r>
          </a:p>
        </p:txBody>
      </p:sp>
      <p:sp>
        <p:nvSpPr>
          <p:cNvPr id="5" name="Title 2">
            <a:extLst>
              <a:ext uri="{FF2B5EF4-FFF2-40B4-BE49-F238E27FC236}">
                <a16:creationId xmlns:a16="http://schemas.microsoft.com/office/drawing/2014/main" id="{63356B9F-5D5D-4161-1D12-350A97232347}"/>
              </a:ext>
            </a:extLst>
          </p:cNvPr>
          <p:cNvSpPr txBox="1">
            <a:spLocks/>
          </p:cNvSpPr>
          <p:nvPr/>
        </p:nvSpPr>
        <p:spPr>
          <a:xfrm>
            <a:off x="0" y="43709"/>
            <a:ext cx="3192295" cy="469726"/>
          </a:xfrm>
          <a:prstGeom prst="rect">
            <a:avLst/>
          </a:prstGeom>
        </p:spPr>
        <p:txBody>
          <a:bodyPr/>
          <a:lstStyle>
            <a:lvl1pPr algn="l" rtl="0" eaLnBrk="0" fontAlgn="base" hangingPunct="0">
              <a:lnSpc>
                <a:spcPct val="90000"/>
              </a:lnSpc>
              <a:spcBef>
                <a:spcPct val="0"/>
              </a:spcBef>
              <a:spcAft>
                <a:spcPct val="0"/>
              </a:spcAft>
              <a:defRPr sz="2500" b="1" i="0" kern="1200">
                <a:solidFill>
                  <a:schemeClr val="accent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lang="en-AU" sz="2400" dirty="0">
                <a:solidFill>
                  <a:srgbClr val="2461E5"/>
                </a:solidFill>
              </a:rPr>
              <a:t>2. </a:t>
            </a:r>
            <a:r>
              <a:rPr kumimoji="0" lang="en-AU" sz="2400" b="1" i="0" u="none" strike="noStrike" kern="1200" cap="none" spc="0" normalizeH="0" baseline="0" noProof="0" dirty="0">
                <a:ln>
                  <a:noFill/>
                </a:ln>
                <a:solidFill>
                  <a:srgbClr val="2461E5"/>
                </a:solidFill>
                <a:effectLst/>
                <a:uLnTx/>
                <a:uFillTx/>
                <a:latin typeface="Arial" panose="020B0604020202020204" pitchFamily="34" charset="0"/>
                <a:ea typeface="+mj-ea"/>
                <a:cs typeface="Arial" panose="020B0604020202020204" pitchFamily="34" charset="0"/>
              </a:rPr>
              <a:t>Why did it occur? </a:t>
            </a:r>
          </a:p>
        </p:txBody>
      </p:sp>
      <p:pic>
        <p:nvPicPr>
          <p:cNvPr id="4" name="Picture 3">
            <a:extLst>
              <a:ext uri="{FF2B5EF4-FFF2-40B4-BE49-F238E27FC236}">
                <a16:creationId xmlns:a16="http://schemas.microsoft.com/office/drawing/2014/main" id="{6617CF07-F3CD-2817-E7C7-586A6B0A4EA7}"/>
              </a:ext>
            </a:extLst>
          </p:cNvPr>
          <p:cNvPicPr>
            <a:picLocks noChangeAspect="1"/>
          </p:cNvPicPr>
          <p:nvPr/>
        </p:nvPicPr>
        <p:blipFill>
          <a:blip r:embed="rId3"/>
          <a:stretch>
            <a:fillRect/>
          </a:stretch>
        </p:blipFill>
        <p:spPr>
          <a:xfrm>
            <a:off x="106154" y="1085850"/>
            <a:ext cx="8931691" cy="4364280"/>
          </a:xfrm>
          <a:prstGeom prst="rect">
            <a:avLst/>
          </a:prstGeom>
        </p:spPr>
      </p:pic>
      <p:sp>
        <p:nvSpPr>
          <p:cNvPr id="6" name="TextBox 5">
            <a:extLst>
              <a:ext uri="{FF2B5EF4-FFF2-40B4-BE49-F238E27FC236}">
                <a16:creationId xmlns:a16="http://schemas.microsoft.com/office/drawing/2014/main" id="{FD418193-2A9B-DF63-C14C-931639E37A33}"/>
              </a:ext>
            </a:extLst>
          </p:cNvPr>
          <p:cNvSpPr txBox="1"/>
          <p:nvPr/>
        </p:nvSpPr>
        <p:spPr>
          <a:xfrm>
            <a:off x="2558112" y="5450130"/>
            <a:ext cx="4240084" cy="461665"/>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AU" sz="1200" dirty="0">
                <a:solidFill>
                  <a:srgbClr val="000000"/>
                </a:solidFill>
                <a:latin typeface="Calibri" panose="020F0502020204030204" pitchFamily="34" charset="0"/>
                <a:cs typeface="Calibri" panose="020F0502020204030204" pitchFamily="34" charset="0"/>
              </a:rPr>
              <a:t>I</a:t>
            </a: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mages courtesy ECMWF</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Analysis by Ma Ka Kui, NEA Singapore</a:t>
            </a:r>
          </a:p>
        </p:txBody>
      </p:sp>
    </p:spTree>
    <p:extLst>
      <p:ext uri="{BB962C8B-B14F-4D97-AF65-F5344CB8AC3E}">
        <p14:creationId xmlns:p14="http://schemas.microsoft.com/office/powerpoint/2010/main" val="215731747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17A2A-D848-1EAB-8358-3A284FB605E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DDA9ABC-7ACA-E592-D131-F6238A365D95}"/>
              </a:ext>
            </a:extLst>
          </p:cNvPr>
          <p:cNvSpPr>
            <a:spLocks noGrp="1"/>
          </p:cNvSpPr>
          <p:nvPr>
            <p:ph type="title"/>
          </p:nvPr>
        </p:nvSpPr>
        <p:spPr>
          <a:xfrm>
            <a:off x="543936" y="416159"/>
            <a:ext cx="6971289" cy="469726"/>
          </a:xfrm>
        </p:spPr>
        <p:txBody>
          <a:bodyPr/>
          <a:lstStyle/>
          <a:p>
            <a:r>
              <a:rPr lang="en-AU" sz="2400" b="0" dirty="0">
                <a:solidFill>
                  <a:schemeClr val="tx1"/>
                </a:solidFill>
              </a:rPr>
              <a:t>iii. Archived NWP outputs – ECMWF Deterministic </a:t>
            </a:r>
          </a:p>
        </p:txBody>
      </p:sp>
      <p:sp>
        <p:nvSpPr>
          <p:cNvPr id="5" name="Title 2">
            <a:extLst>
              <a:ext uri="{FF2B5EF4-FFF2-40B4-BE49-F238E27FC236}">
                <a16:creationId xmlns:a16="http://schemas.microsoft.com/office/drawing/2014/main" id="{7A4142D4-4D4B-E1B7-B9CB-B1758536E7E1}"/>
              </a:ext>
            </a:extLst>
          </p:cNvPr>
          <p:cNvSpPr txBox="1">
            <a:spLocks/>
          </p:cNvSpPr>
          <p:nvPr/>
        </p:nvSpPr>
        <p:spPr>
          <a:xfrm>
            <a:off x="0" y="43709"/>
            <a:ext cx="3192295" cy="469726"/>
          </a:xfrm>
          <a:prstGeom prst="rect">
            <a:avLst/>
          </a:prstGeom>
        </p:spPr>
        <p:txBody>
          <a:bodyPr/>
          <a:lstStyle>
            <a:lvl1pPr algn="l" rtl="0" eaLnBrk="0" fontAlgn="base" hangingPunct="0">
              <a:lnSpc>
                <a:spcPct val="90000"/>
              </a:lnSpc>
              <a:spcBef>
                <a:spcPct val="0"/>
              </a:spcBef>
              <a:spcAft>
                <a:spcPct val="0"/>
              </a:spcAft>
              <a:defRPr sz="2500" b="1" i="0" kern="1200">
                <a:solidFill>
                  <a:schemeClr val="accent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lang="en-AU" sz="2400" dirty="0">
                <a:solidFill>
                  <a:srgbClr val="2461E5"/>
                </a:solidFill>
              </a:rPr>
              <a:t>2. </a:t>
            </a:r>
            <a:r>
              <a:rPr kumimoji="0" lang="en-AU" sz="2400" b="1" i="0" u="none" strike="noStrike" kern="1200" cap="none" spc="0" normalizeH="0" baseline="0" noProof="0" dirty="0">
                <a:ln>
                  <a:noFill/>
                </a:ln>
                <a:solidFill>
                  <a:srgbClr val="2461E5"/>
                </a:solidFill>
                <a:effectLst/>
                <a:uLnTx/>
                <a:uFillTx/>
                <a:latin typeface="Arial" panose="020B0604020202020204" pitchFamily="34" charset="0"/>
                <a:ea typeface="+mj-ea"/>
                <a:cs typeface="Arial" panose="020B0604020202020204" pitchFamily="34" charset="0"/>
              </a:rPr>
              <a:t>Why did it occur? </a:t>
            </a:r>
          </a:p>
        </p:txBody>
      </p:sp>
      <p:sp>
        <p:nvSpPr>
          <p:cNvPr id="6" name="TextBox 5">
            <a:extLst>
              <a:ext uri="{FF2B5EF4-FFF2-40B4-BE49-F238E27FC236}">
                <a16:creationId xmlns:a16="http://schemas.microsoft.com/office/drawing/2014/main" id="{F0D08823-3CB1-7324-9BB2-375D829353E4}"/>
              </a:ext>
            </a:extLst>
          </p:cNvPr>
          <p:cNvSpPr txBox="1"/>
          <p:nvPr/>
        </p:nvSpPr>
        <p:spPr>
          <a:xfrm>
            <a:off x="2558112" y="5450130"/>
            <a:ext cx="4240084" cy="461665"/>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AU" sz="1200" dirty="0">
                <a:solidFill>
                  <a:srgbClr val="000000"/>
                </a:solidFill>
                <a:latin typeface="Calibri" panose="020F0502020204030204" pitchFamily="34" charset="0"/>
                <a:cs typeface="Calibri" panose="020F0502020204030204" pitchFamily="34" charset="0"/>
              </a:rPr>
              <a:t>I</a:t>
            </a: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mages courtesy ECMWF</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Analysis by Ma Ka Kui, NEA Singapore</a:t>
            </a:r>
          </a:p>
        </p:txBody>
      </p:sp>
      <p:pic>
        <p:nvPicPr>
          <p:cNvPr id="7" name="Picture 6">
            <a:extLst>
              <a:ext uri="{FF2B5EF4-FFF2-40B4-BE49-F238E27FC236}">
                <a16:creationId xmlns:a16="http://schemas.microsoft.com/office/drawing/2014/main" id="{A7164357-661A-EE18-03A8-13552E37EDB4}"/>
              </a:ext>
            </a:extLst>
          </p:cNvPr>
          <p:cNvPicPr>
            <a:picLocks noChangeAspect="1"/>
          </p:cNvPicPr>
          <p:nvPr/>
        </p:nvPicPr>
        <p:blipFill>
          <a:blip r:embed="rId3"/>
          <a:stretch>
            <a:fillRect/>
          </a:stretch>
        </p:blipFill>
        <p:spPr>
          <a:xfrm>
            <a:off x="65232" y="1086930"/>
            <a:ext cx="9013536" cy="4363200"/>
          </a:xfrm>
          <a:prstGeom prst="rect">
            <a:avLst/>
          </a:prstGeom>
        </p:spPr>
      </p:pic>
    </p:spTree>
    <p:extLst>
      <p:ext uri="{BB962C8B-B14F-4D97-AF65-F5344CB8AC3E}">
        <p14:creationId xmlns:p14="http://schemas.microsoft.com/office/powerpoint/2010/main" val="183987006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99CFD-4DA9-B772-ADC3-F8E29453AC5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EA69390-F409-56F2-0FC2-5C926FE53D69}"/>
              </a:ext>
            </a:extLst>
          </p:cNvPr>
          <p:cNvSpPr>
            <a:spLocks noGrp="1"/>
          </p:cNvSpPr>
          <p:nvPr>
            <p:ph type="title"/>
          </p:nvPr>
        </p:nvSpPr>
        <p:spPr>
          <a:xfrm>
            <a:off x="543936" y="416159"/>
            <a:ext cx="6971289" cy="469726"/>
          </a:xfrm>
        </p:spPr>
        <p:txBody>
          <a:bodyPr/>
          <a:lstStyle/>
          <a:p>
            <a:r>
              <a:rPr lang="en-AU" sz="2400" b="0" dirty="0">
                <a:solidFill>
                  <a:schemeClr val="tx1"/>
                </a:solidFill>
              </a:rPr>
              <a:t>iii. Archived NWP outputs – ECMWF Deterministic </a:t>
            </a:r>
          </a:p>
        </p:txBody>
      </p:sp>
      <p:sp>
        <p:nvSpPr>
          <p:cNvPr id="5" name="Title 2">
            <a:extLst>
              <a:ext uri="{FF2B5EF4-FFF2-40B4-BE49-F238E27FC236}">
                <a16:creationId xmlns:a16="http://schemas.microsoft.com/office/drawing/2014/main" id="{68C60D5D-39D2-8FC7-ED41-C0664D9F8190}"/>
              </a:ext>
            </a:extLst>
          </p:cNvPr>
          <p:cNvSpPr txBox="1">
            <a:spLocks/>
          </p:cNvSpPr>
          <p:nvPr/>
        </p:nvSpPr>
        <p:spPr>
          <a:xfrm>
            <a:off x="0" y="43709"/>
            <a:ext cx="3192295" cy="469726"/>
          </a:xfrm>
          <a:prstGeom prst="rect">
            <a:avLst/>
          </a:prstGeom>
        </p:spPr>
        <p:txBody>
          <a:bodyPr/>
          <a:lstStyle>
            <a:lvl1pPr algn="l" rtl="0" eaLnBrk="0" fontAlgn="base" hangingPunct="0">
              <a:lnSpc>
                <a:spcPct val="90000"/>
              </a:lnSpc>
              <a:spcBef>
                <a:spcPct val="0"/>
              </a:spcBef>
              <a:spcAft>
                <a:spcPct val="0"/>
              </a:spcAft>
              <a:defRPr sz="2500" b="1" i="0" kern="1200">
                <a:solidFill>
                  <a:schemeClr val="accent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lang="en-AU" sz="2400" dirty="0">
                <a:solidFill>
                  <a:srgbClr val="2461E5"/>
                </a:solidFill>
              </a:rPr>
              <a:t>2. </a:t>
            </a:r>
            <a:r>
              <a:rPr kumimoji="0" lang="en-AU" sz="2400" b="1" i="0" u="none" strike="noStrike" kern="1200" cap="none" spc="0" normalizeH="0" baseline="0" noProof="0" dirty="0">
                <a:ln>
                  <a:noFill/>
                </a:ln>
                <a:solidFill>
                  <a:srgbClr val="2461E5"/>
                </a:solidFill>
                <a:effectLst/>
                <a:uLnTx/>
                <a:uFillTx/>
                <a:latin typeface="Arial" panose="020B0604020202020204" pitchFamily="34" charset="0"/>
                <a:ea typeface="+mj-ea"/>
                <a:cs typeface="Arial" panose="020B0604020202020204" pitchFamily="34" charset="0"/>
              </a:rPr>
              <a:t>Why did it occur? </a:t>
            </a:r>
          </a:p>
        </p:txBody>
      </p:sp>
      <p:sp>
        <p:nvSpPr>
          <p:cNvPr id="6" name="TextBox 5">
            <a:extLst>
              <a:ext uri="{FF2B5EF4-FFF2-40B4-BE49-F238E27FC236}">
                <a16:creationId xmlns:a16="http://schemas.microsoft.com/office/drawing/2014/main" id="{99A8BBCB-EF0D-4775-F67D-DE74797735E0}"/>
              </a:ext>
            </a:extLst>
          </p:cNvPr>
          <p:cNvSpPr txBox="1"/>
          <p:nvPr/>
        </p:nvSpPr>
        <p:spPr>
          <a:xfrm>
            <a:off x="2643837" y="4969013"/>
            <a:ext cx="4240084" cy="461665"/>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AU" sz="1200" dirty="0">
                <a:solidFill>
                  <a:srgbClr val="000000"/>
                </a:solidFill>
                <a:latin typeface="Calibri" panose="020F0502020204030204" pitchFamily="34" charset="0"/>
                <a:cs typeface="Calibri" panose="020F0502020204030204" pitchFamily="34" charset="0"/>
              </a:rPr>
              <a:t>I</a:t>
            </a: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mages courtesy ECMWF</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Analysis by Ma Ka Kui, NEA Singapore</a:t>
            </a:r>
          </a:p>
        </p:txBody>
      </p:sp>
      <p:pic>
        <p:nvPicPr>
          <p:cNvPr id="4" name="Picture 3">
            <a:extLst>
              <a:ext uri="{FF2B5EF4-FFF2-40B4-BE49-F238E27FC236}">
                <a16:creationId xmlns:a16="http://schemas.microsoft.com/office/drawing/2014/main" id="{9991B604-94A3-BB39-E0B4-4EB5A0A01E3F}"/>
              </a:ext>
            </a:extLst>
          </p:cNvPr>
          <p:cNvPicPr>
            <a:picLocks noChangeAspect="1"/>
          </p:cNvPicPr>
          <p:nvPr/>
        </p:nvPicPr>
        <p:blipFill>
          <a:blip r:embed="rId3"/>
          <a:stretch>
            <a:fillRect/>
          </a:stretch>
        </p:blipFill>
        <p:spPr>
          <a:xfrm>
            <a:off x="76200" y="1092131"/>
            <a:ext cx="9144000" cy="3911738"/>
          </a:xfrm>
          <a:prstGeom prst="rect">
            <a:avLst/>
          </a:prstGeom>
        </p:spPr>
      </p:pic>
    </p:spTree>
    <p:extLst>
      <p:ext uri="{BB962C8B-B14F-4D97-AF65-F5344CB8AC3E}">
        <p14:creationId xmlns:p14="http://schemas.microsoft.com/office/powerpoint/2010/main" val="40873828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60F333-BAE3-55F7-CB25-A1105766F6B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31181F1-35FE-488C-0DBC-157F24DF8266}"/>
              </a:ext>
            </a:extLst>
          </p:cNvPr>
          <p:cNvSpPr>
            <a:spLocks noGrp="1"/>
          </p:cNvSpPr>
          <p:nvPr>
            <p:ph type="title"/>
          </p:nvPr>
        </p:nvSpPr>
        <p:spPr>
          <a:xfrm>
            <a:off x="543936" y="416159"/>
            <a:ext cx="6971289" cy="469726"/>
          </a:xfrm>
        </p:spPr>
        <p:txBody>
          <a:bodyPr/>
          <a:lstStyle/>
          <a:p>
            <a:r>
              <a:rPr lang="en-AU" sz="2400" b="0" dirty="0">
                <a:solidFill>
                  <a:schemeClr val="tx1"/>
                </a:solidFill>
              </a:rPr>
              <a:t>iii. Archived NWP outputs – ECMWF Deterministic </a:t>
            </a:r>
          </a:p>
        </p:txBody>
      </p:sp>
      <p:sp>
        <p:nvSpPr>
          <p:cNvPr id="5" name="Title 2">
            <a:extLst>
              <a:ext uri="{FF2B5EF4-FFF2-40B4-BE49-F238E27FC236}">
                <a16:creationId xmlns:a16="http://schemas.microsoft.com/office/drawing/2014/main" id="{240CAFC6-1CB1-FF30-C0BE-3E44431E468D}"/>
              </a:ext>
            </a:extLst>
          </p:cNvPr>
          <p:cNvSpPr txBox="1">
            <a:spLocks/>
          </p:cNvSpPr>
          <p:nvPr/>
        </p:nvSpPr>
        <p:spPr>
          <a:xfrm>
            <a:off x="0" y="43709"/>
            <a:ext cx="3192295" cy="469726"/>
          </a:xfrm>
          <a:prstGeom prst="rect">
            <a:avLst/>
          </a:prstGeom>
        </p:spPr>
        <p:txBody>
          <a:bodyPr/>
          <a:lstStyle>
            <a:lvl1pPr algn="l" rtl="0" eaLnBrk="0" fontAlgn="base" hangingPunct="0">
              <a:lnSpc>
                <a:spcPct val="90000"/>
              </a:lnSpc>
              <a:spcBef>
                <a:spcPct val="0"/>
              </a:spcBef>
              <a:spcAft>
                <a:spcPct val="0"/>
              </a:spcAft>
              <a:defRPr sz="2500" b="1" i="0" kern="1200">
                <a:solidFill>
                  <a:schemeClr val="accent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lang="en-AU" sz="2400" dirty="0">
                <a:solidFill>
                  <a:srgbClr val="2461E5"/>
                </a:solidFill>
              </a:rPr>
              <a:t>2. </a:t>
            </a:r>
            <a:r>
              <a:rPr kumimoji="0" lang="en-AU" sz="2400" b="1" i="0" u="none" strike="noStrike" kern="1200" cap="none" spc="0" normalizeH="0" baseline="0" noProof="0" dirty="0">
                <a:ln>
                  <a:noFill/>
                </a:ln>
                <a:solidFill>
                  <a:srgbClr val="2461E5"/>
                </a:solidFill>
                <a:effectLst/>
                <a:uLnTx/>
                <a:uFillTx/>
                <a:latin typeface="Arial" panose="020B0604020202020204" pitchFamily="34" charset="0"/>
                <a:ea typeface="+mj-ea"/>
                <a:cs typeface="Arial" panose="020B0604020202020204" pitchFamily="34" charset="0"/>
              </a:rPr>
              <a:t>Why did it occur? </a:t>
            </a:r>
          </a:p>
        </p:txBody>
      </p:sp>
      <p:sp>
        <p:nvSpPr>
          <p:cNvPr id="4" name="TextBox 3">
            <a:extLst>
              <a:ext uri="{FF2B5EF4-FFF2-40B4-BE49-F238E27FC236}">
                <a16:creationId xmlns:a16="http://schemas.microsoft.com/office/drawing/2014/main" id="{70190B18-3BEC-A398-AF67-DAC5145D497F}"/>
              </a:ext>
            </a:extLst>
          </p:cNvPr>
          <p:cNvSpPr txBox="1"/>
          <p:nvPr/>
        </p:nvSpPr>
        <p:spPr>
          <a:xfrm>
            <a:off x="2762249" y="6367647"/>
            <a:ext cx="4105275" cy="276999"/>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image courtesy EUMETRAIN</a:t>
            </a:r>
            <a:r>
              <a:rPr lang="en-AU" sz="1200" dirty="0">
                <a:solidFill>
                  <a:srgbClr val="000000"/>
                </a:solidFill>
                <a:latin typeface="Calibri" panose="020F0502020204030204" pitchFamily="34" charset="0"/>
                <a:cs typeface="Calibri" panose="020F0502020204030204" pitchFamily="34" charset="0"/>
              </a:rPr>
              <a:t>; Collected by Bodo Zeschke, BoM </a:t>
            </a:r>
            <a:endPar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a:extLst>
              <a:ext uri="{FF2B5EF4-FFF2-40B4-BE49-F238E27FC236}">
                <a16:creationId xmlns:a16="http://schemas.microsoft.com/office/drawing/2014/main" id="{3E7E1F29-81BC-FF07-B0CA-F0B5E0EF5D4A}"/>
              </a:ext>
            </a:extLst>
          </p:cNvPr>
          <p:cNvPicPr>
            <a:picLocks noChangeAspect="1"/>
          </p:cNvPicPr>
          <p:nvPr/>
        </p:nvPicPr>
        <p:blipFill>
          <a:blip r:embed="rId3"/>
          <a:stretch>
            <a:fillRect/>
          </a:stretch>
        </p:blipFill>
        <p:spPr>
          <a:xfrm>
            <a:off x="688350" y="1258335"/>
            <a:ext cx="7739017" cy="5109312"/>
          </a:xfrm>
          <a:prstGeom prst="rect">
            <a:avLst/>
          </a:prstGeom>
          <a:ln>
            <a:solidFill>
              <a:schemeClr val="tx1"/>
            </a:solidFill>
          </a:ln>
        </p:spPr>
      </p:pic>
      <p:sp>
        <p:nvSpPr>
          <p:cNvPr id="2" name="Title 2">
            <a:extLst>
              <a:ext uri="{FF2B5EF4-FFF2-40B4-BE49-F238E27FC236}">
                <a16:creationId xmlns:a16="http://schemas.microsoft.com/office/drawing/2014/main" id="{B018E573-4B2D-CF9B-E5D2-9FB50AF719D6}"/>
              </a:ext>
            </a:extLst>
          </p:cNvPr>
          <p:cNvSpPr txBox="1">
            <a:spLocks/>
          </p:cNvSpPr>
          <p:nvPr/>
        </p:nvSpPr>
        <p:spPr>
          <a:xfrm>
            <a:off x="0" y="898866"/>
            <a:ext cx="9144000" cy="469726"/>
          </a:xfrm>
          <a:prstGeom prst="rect">
            <a:avLst/>
          </a:prstGeom>
        </p:spPr>
        <p:txBody>
          <a:bodyPr/>
          <a:lstStyle>
            <a:lvl1pPr algn="l" rtl="0" eaLnBrk="0" fontAlgn="base" hangingPunct="0">
              <a:lnSpc>
                <a:spcPct val="90000"/>
              </a:lnSpc>
              <a:spcBef>
                <a:spcPct val="0"/>
              </a:spcBef>
              <a:spcAft>
                <a:spcPct val="0"/>
              </a:spcAft>
              <a:defRPr sz="2500" b="1" i="0" kern="1200">
                <a:solidFill>
                  <a:schemeClr val="accent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9pPr>
          </a:lstStyle>
          <a:p>
            <a:pPr algn="ctr" eaLnBrk="1" hangingPunct="1"/>
            <a:r>
              <a:rPr lang="en-AU" sz="1800" b="0" dirty="0">
                <a:solidFill>
                  <a:schemeClr val="tx1"/>
                </a:solidFill>
                <a:latin typeface="+mn-lt"/>
                <a:ea typeface="+mn-ea"/>
                <a:cs typeface="Calibri" panose="020F0502020204030204" pitchFamily="34" charset="0"/>
              </a:rPr>
              <a:t>ECMWF 700hPa Streamline Analysis</a:t>
            </a:r>
          </a:p>
        </p:txBody>
      </p:sp>
    </p:spTree>
    <p:extLst>
      <p:ext uri="{BB962C8B-B14F-4D97-AF65-F5344CB8AC3E}">
        <p14:creationId xmlns:p14="http://schemas.microsoft.com/office/powerpoint/2010/main" val="350435633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2441F-D9AD-EE95-6876-557FBC725C9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A7C4969-1603-5424-BB23-340F480CD87A}"/>
              </a:ext>
            </a:extLst>
          </p:cNvPr>
          <p:cNvSpPr>
            <a:spLocks noGrp="1"/>
          </p:cNvSpPr>
          <p:nvPr>
            <p:ph type="title"/>
          </p:nvPr>
        </p:nvSpPr>
        <p:spPr>
          <a:xfrm>
            <a:off x="543936" y="416159"/>
            <a:ext cx="6971289" cy="469726"/>
          </a:xfrm>
        </p:spPr>
        <p:txBody>
          <a:bodyPr/>
          <a:lstStyle/>
          <a:p>
            <a:r>
              <a:rPr lang="en-AU" sz="2400" b="0" dirty="0">
                <a:solidFill>
                  <a:schemeClr val="tx1"/>
                </a:solidFill>
              </a:rPr>
              <a:t>iii. Archived NWP outputs – ECMWF Deterministic </a:t>
            </a:r>
          </a:p>
        </p:txBody>
      </p:sp>
      <p:sp>
        <p:nvSpPr>
          <p:cNvPr id="5" name="Title 2">
            <a:extLst>
              <a:ext uri="{FF2B5EF4-FFF2-40B4-BE49-F238E27FC236}">
                <a16:creationId xmlns:a16="http://schemas.microsoft.com/office/drawing/2014/main" id="{AB862F66-5ED2-4ACB-83D8-7D1C7C97CB8C}"/>
              </a:ext>
            </a:extLst>
          </p:cNvPr>
          <p:cNvSpPr txBox="1">
            <a:spLocks/>
          </p:cNvSpPr>
          <p:nvPr/>
        </p:nvSpPr>
        <p:spPr>
          <a:xfrm>
            <a:off x="0" y="43709"/>
            <a:ext cx="3192295" cy="469726"/>
          </a:xfrm>
          <a:prstGeom prst="rect">
            <a:avLst/>
          </a:prstGeom>
        </p:spPr>
        <p:txBody>
          <a:bodyPr/>
          <a:lstStyle>
            <a:lvl1pPr algn="l" rtl="0" eaLnBrk="0" fontAlgn="base" hangingPunct="0">
              <a:lnSpc>
                <a:spcPct val="90000"/>
              </a:lnSpc>
              <a:spcBef>
                <a:spcPct val="0"/>
              </a:spcBef>
              <a:spcAft>
                <a:spcPct val="0"/>
              </a:spcAft>
              <a:defRPr sz="2500" b="1" i="0" kern="1200">
                <a:solidFill>
                  <a:schemeClr val="accent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lang="en-AU" sz="2400" dirty="0">
                <a:solidFill>
                  <a:srgbClr val="2461E5"/>
                </a:solidFill>
              </a:rPr>
              <a:t>2. </a:t>
            </a:r>
            <a:r>
              <a:rPr kumimoji="0" lang="en-AU" sz="2400" b="1" i="0" u="none" strike="noStrike" kern="1200" cap="none" spc="0" normalizeH="0" baseline="0" noProof="0" dirty="0">
                <a:ln>
                  <a:noFill/>
                </a:ln>
                <a:solidFill>
                  <a:srgbClr val="2461E5"/>
                </a:solidFill>
                <a:effectLst/>
                <a:uLnTx/>
                <a:uFillTx/>
                <a:latin typeface="Arial" panose="020B0604020202020204" pitchFamily="34" charset="0"/>
                <a:ea typeface="+mj-ea"/>
                <a:cs typeface="Arial" panose="020B0604020202020204" pitchFamily="34" charset="0"/>
              </a:rPr>
              <a:t>Why did it occur? </a:t>
            </a:r>
          </a:p>
        </p:txBody>
      </p:sp>
      <p:sp>
        <p:nvSpPr>
          <p:cNvPr id="6" name="TextBox 5">
            <a:extLst>
              <a:ext uri="{FF2B5EF4-FFF2-40B4-BE49-F238E27FC236}">
                <a16:creationId xmlns:a16="http://schemas.microsoft.com/office/drawing/2014/main" id="{4CB16460-DA4D-D155-CE7E-B0F5D6BC9222}"/>
              </a:ext>
            </a:extLst>
          </p:cNvPr>
          <p:cNvSpPr txBox="1"/>
          <p:nvPr/>
        </p:nvSpPr>
        <p:spPr>
          <a:xfrm>
            <a:off x="2615262" y="5281001"/>
            <a:ext cx="4240084" cy="461665"/>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AU" sz="1200" dirty="0">
                <a:solidFill>
                  <a:srgbClr val="000000"/>
                </a:solidFill>
                <a:latin typeface="Calibri" panose="020F0502020204030204" pitchFamily="34" charset="0"/>
                <a:cs typeface="Calibri" panose="020F0502020204030204" pitchFamily="34" charset="0"/>
              </a:rPr>
              <a:t>I</a:t>
            </a: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mages courtesy ECMWF</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Analysis by Ma Ka Kui, NEA Singapore</a:t>
            </a:r>
          </a:p>
        </p:txBody>
      </p:sp>
      <p:pic>
        <p:nvPicPr>
          <p:cNvPr id="7" name="Picture 6">
            <a:extLst>
              <a:ext uri="{FF2B5EF4-FFF2-40B4-BE49-F238E27FC236}">
                <a16:creationId xmlns:a16="http://schemas.microsoft.com/office/drawing/2014/main" id="{F22FA4B2-5018-E757-B7E0-F4B54C84DE16}"/>
              </a:ext>
            </a:extLst>
          </p:cNvPr>
          <p:cNvPicPr>
            <a:picLocks noChangeAspect="1"/>
          </p:cNvPicPr>
          <p:nvPr/>
        </p:nvPicPr>
        <p:blipFill>
          <a:blip r:embed="rId3"/>
          <a:stretch>
            <a:fillRect/>
          </a:stretch>
        </p:blipFill>
        <p:spPr>
          <a:xfrm>
            <a:off x="0" y="1128407"/>
            <a:ext cx="9144000" cy="3999287"/>
          </a:xfrm>
          <a:prstGeom prst="rect">
            <a:avLst/>
          </a:prstGeom>
        </p:spPr>
      </p:pic>
    </p:spTree>
    <p:extLst>
      <p:ext uri="{BB962C8B-B14F-4D97-AF65-F5344CB8AC3E}">
        <p14:creationId xmlns:p14="http://schemas.microsoft.com/office/powerpoint/2010/main" val="27095652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A1876A-E7F0-16D5-B535-08E21F23BD7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959611F-531C-BAD9-7671-A98B48098774}"/>
              </a:ext>
            </a:extLst>
          </p:cNvPr>
          <p:cNvSpPr>
            <a:spLocks noGrp="1"/>
          </p:cNvSpPr>
          <p:nvPr>
            <p:ph type="title"/>
          </p:nvPr>
        </p:nvSpPr>
        <p:spPr>
          <a:xfrm>
            <a:off x="543936" y="416159"/>
            <a:ext cx="6971289" cy="469726"/>
          </a:xfrm>
        </p:spPr>
        <p:txBody>
          <a:bodyPr/>
          <a:lstStyle/>
          <a:p>
            <a:r>
              <a:rPr lang="en-AU" sz="2400" b="0" dirty="0">
                <a:solidFill>
                  <a:schemeClr val="tx1"/>
                </a:solidFill>
              </a:rPr>
              <a:t>iii. Archived NWP outputs – ECMWF Deterministic </a:t>
            </a:r>
          </a:p>
        </p:txBody>
      </p:sp>
      <p:sp>
        <p:nvSpPr>
          <p:cNvPr id="5" name="Title 2">
            <a:extLst>
              <a:ext uri="{FF2B5EF4-FFF2-40B4-BE49-F238E27FC236}">
                <a16:creationId xmlns:a16="http://schemas.microsoft.com/office/drawing/2014/main" id="{5A708926-4793-2E3F-DD07-E8A7190BDECC}"/>
              </a:ext>
            </a:extLst>
          </p:cNvPr>
          <p:cNvSpPr txBox="1">
            <a:spLocks/>
          </p:cNvSpPr>
          <p:nvPr/>
        </p:nvSpPr>
        <p:spPr>
          <a:xfrm>
            <a:off x="0" y="43709"/>
            <a:ext cx="3192295" cy="469726"/>
          </a:xfrm>
          <a:prstGeom prst="rect">
            <a:avLst/>
          </a:prstGeom>
        </p:spPr>
        <p:txBody>
          <a:bodyPr/>
          <a:lstStyle>
            <a:lvl1pPr algn="l" rtl="0" eaLnBrk="0" fontAlgn="base" hangingPunct="0">
              <a:lnSpc>
                <a:spcPct val="90000"/>
              </a:lnSpc>
              <a:spcBef>
                <a:spcPct val="0"/>
              </a:spcBef>
              <a:spcAft>
                <a:spcPct val="0"/>
              </a:spcAft>
              <a:defRPr sz="2500" b="1" i="0" kern="1200">
                <a:solidFill>
                  <a:schemeClr val="accent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lang="en-AU" sz="2400" dirty="0">
                <a:solidFill>
                  <a:srgbClr val="2461E5"/>
                </a:solidFill>
              </a:rPr>
              <a:t>2. </a:t>
            </a:r>
            <a:r>
              <a:rPr kumimoji="0" lang="en-AU" sz="2400" b="1" i="0" u="none" strike="noStrike" kern="1200" cap="none" spc="0" normalizeH="0" baseline="0" noProof="0" dirty="0">
                <a:ln>
                  <a:noFill/>
                </a:ln>
                <a:solidFill>
                  <a:srgbClr val="2461E5"/>
                </a:solidFill>
                <a:effectLst/>
                <a:uLnTx/>
                <a:uFillTx/>
                <a:latin typeface="Arial" panose="020B0604020202020204" pitchFamily="34" charset="0"/>
                <a:ea typeface="+mj-ea"/>
                <a:cs typeface="Arial" panose="020B0604020202020204" pitchFamily="34" charset="0"/>
              </a:rPr>
              <a:t>Why did it occur? </a:t>
            </a:r>
          </a:p>
        </p:txBody>
      </p:sp>
      <p:sp>
        <p:nvSpPr>
          <p:cNvPr id="6" name="TextBox 5">
            <a:extLst>
              <a:ext uri="{FF2B5EF4-FFF2-40B4-BE49-F238E27FC236}">
                <a16:creationId xmlns:a16="http://schemas.microsoft.com/office/drawing/2014/main" id="{E3E49E46-9101-5F37-022F-BA2752A28C4B}"/>
              </a:ext>
            </a:extLst>
          </p:cNvPr>
          <p:cNvSpPr txBox="1"/>
          <p:nvPr/>
        </p:nvSpPr>
        <p:spPr>
          <a:xfrm>
            <a:off x="2758137" y="6112414"/>
            <a:ext cx="4240084" cy="461665"/>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AU" sz="1200" dirty="0">
                <a:solidFill>
                  <a:srgbClr val="000000"/>
                </a:solidFill>
                <a:latin typeface="Calibri" panose="020F0502020204030204" pitchFamily="34" charset="0"/>
                <a:cs typeface="Calibri" panose="020F0502020204030204" pitchFamily="34" charset="0"/>
              </a:rPr>
              <a:t>I</a:t>
            </a: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mages courtesy ECMWF/NEA Singapore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Compiled by Ma Ka Kui, NEA Singapore</a:t>
            </a:r>
          </a:p>
        </p:txBody>
      </p:sp>
      <p:pic>
        <p:nvPicPr>
          <p:cNvPr id="4" name="Picture 3">
            <a:extLst>
              <a:ext uri="{FF2B5EF4-FFF2-40B4-BE49-F238E27FC236}">
                <a16:creationId xmlns:a16="http://schemas.microsoft.com/office/drawing/2014/main" id="{791334AC-57F4-FD12-0A28-63FF9A5212C8}"/>
              </a:ext>
            </a:extLst>
          </p:cNvPr>
          <p:cNvPicPr>
            <a:picLocks noChangeAspect="1"/>
          </p:cNvPicPr>
          <p:nvPr/>
        </p:nvPicPr>
        <p:blipFill>
          <a:blip r:embed="rId3"/>
          <a:stretch>
            <a:fillRect/>
          </a:stretch>
        </p:blipFill>
        <p:spPr>
          <a:xfrm>
            <a:off x="0" y="885885"/>
            <a:ext cx="9144000" cy="4987636"/>
          </a:xfrm>
          <a:prstGeom prst="rect">
            <a:avLst/>
          </a:prstGeom>
        </p:spPr>
      </p:pic>
    </p:spTree>
    <p:extLst>
      <p:ext uri="{BB962C8B-B14F-4D97-AF65-F5344CB8AC3E}">
        <p14:creationId xmlns:p14="http://schemas.microsoft.com/office/powerpoint/2010/main" val="26237694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0690F-256B-6579-F970-96354F2400C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E673364-7A51-A318-D99C-DCF48F508532}"/>
              </a:ext>
            </a:extLst>
          </p:cNvPr>
          <p:cNvSpPr>
            <a:spLocks noGrp="1"/>
          </p:cNvSpPr>
          <p:nvPr>
            <p:ph type="title"/>
          </p:nvPr>
        </p:nvSpPr>
        <p:spPr>
          <a:xfrm>
            <a:off x="543936" y="416159"/>
            <a:ext cx="6971289" cy="469726"/>
          </a:xfrm>
        </p:spPr>
        <p:txBody>
          <a:bodyPr/>
          <a:lstStyle/>
          <a:p>
            <a:r>
              <a:rPr lang="en-AU" sz="2400" b="0" dirty="0">
                <a:solidFill>
                  <a:schemeClr val="tx1"/>
                </a:solidFill>
              </a:rPr>
              <a:t>iii. Archived NWP outputs – SINGV Deterministic </a:t>
            </a:r>
          </a:p>
        </p:txBody>
      </p:sp>
      <p:sp>
        <p:nvSpPr>
          <p:cNvPr id="5" name="Title 2">
            <a:extLst>
              <a:ext uri="{FF2B5EF4-FFF2-40B4-BE49-F238E27FC236}">
                <a16:creationId xmlns:a16="http://schemas.microsoft.com/office/drawing/2014/main" id="{08AD78EE-10B2-A23D-94E0-C24E15E14F22}"/>
              </a:ext>
            </a:extLst>
          </p:cNvPr>
          <p:cNvSpPr txBox="1">
            <a:spLocks/>
          </p:cNvSpPr>
          <p:nvPr/>
        </p:nvSpPr>
        <p:spPr>
          <a:xfrm>
            <a:off x="0" y="43709"/>
            <a:ext cx="3192295" cy="469726"/>
          </a:xfrm>
          <a:prstGeom prst="rect">
            <a:avLst/>
          </a:prstGeom>
        </p:spPr>
        <p:txBody>
          <a:bodyPr/>
          <a:lstStyle>
            <a:lvl1pPr algn="l" rtl="0" eaLnBrk="0" fontAlgn="base" hangingPunct="0">
              <a:lnSpc>
                <a:spcPct val="90000"/>
              </a:lnSpc>
              <a:spcBef>
                <a:spcPct val="0"/>
              </a:spcBef>
              <a:spcAft>
                <a:spcPct val="0"/>
              </a:spcAft>
              <a:defRPr sz="2500" b="1" i="0" kern="1200">
                <a:solidFill>
                  <a:schemeClr val="accent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lang="en-AU" sz="2400" dirty="0">
                <a:solidFill>
                  <a:srgbClr val="2461E5"/>
                </a:solidFill>
              </a:rPr>
              <a:t>2. </a:t>
            </a:r>
            <a:r>
              <a:rPr kumimoji="0" lang="en-AU" sz="2400" b="1" i="0" u="none" strike="noStrike" kern="1200" cap="none" spc="0" normalizeH="0" baseline="0" noProof="0" dirty="0">
                <a:ln>
                  <a:noFill/>
                </a:ln>
                <a:solidFill>
                  <a:srgbClr val="2461E5"/>
                </a:solidFill>
                <a:effectLst/>
                <a:uLnTx/>
                <a:uFillTx/>
                <a:latin typeface="Arial" panose="020B0604020202020204" pitchFamily="34" charset="0"/>
                <a:ea typeface="+mj-ea"/>
                <a:cs typeface="Arial" panose="020B0604020202020204" pitchFamily="34" charset="0"/>
              </a:rPr>
              <a:t>Why did it occur? </a:t>
            </a:r>
          </a:p>
        </p:txBody>
      </p:sp>
      <p:pic>
        <p:nvPicPr>
          <p:cNvPr id="4" name="Picture 3">
            <a:extLst>
              <a:ext uri="{FF2B5EF4-FFF2-40B4-BE49-F238E27FC236}">
                <a16:creationId xmlns:a16="http://schemas.microsoft.com/office/drawing/2014/main" id="{C9024BB8-32AF-F7A1-1CC4-2D6DAF2138FF}"/>
              </a:ext>
            </a:extLst>
          </p:cNvPr>
          <p:cNvPicPr>
            <a:picLocks noChangeAspect="1"/>
          </p:cNvPicPr>
          <p:nvPr/>
        </p:nvPicPr>
        <p:blipFill>
          <a:blip r:embed="rId3"/>
          <a:stretch>
            <a:fillRect/>
          </a:stretch>
        </p:blipFill>
        <p:spPr>
          <a:xfrm>
            <a:off x="0" y="944700"/>
            <a:ext cx="9144000" cy="4968600"/>
          </a:xfrm>
          <a:prstGeom prst="rect">
            <a:avLst/>
          </a:prstGeom>
        </p:spPr>
      </p:pic>
      <p:sp>
        <p:nvSpPr>
          <p:cNvPr id="6" name="TextBox 5">
            <a:extLst>
              <a:ext uri="{FF2B5EF4-FFF2-40B4-BE49-F238E27FC236}">
                <a16:creationId xmlns:a16="http://schemas.microsoft.com/office/drawing/2014/main" id="{CADBB06D-34C9-54EA-4EC5-0411A489987C}"/>
              </a:ext>
            </a:extLst>
          </p:cNvPr>
          <p:cNvSpPr txBox="1"/>
          <p:nvPr/>
        </p:nvSpPr>
        <p:spPr>
          <a:xfrm>
            <a:off x="2647012" y="5980176"/>
            <a:ext cx="4240084" cy="461665"/>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AU" sz="1200" dirty="0">
                <a:solidFill>
                  <a:srgbClr val="000000"/>
                </a:solidFill>
                <a:latin typeface="Calibri" panose="020F0502020204030204" pitchFamily="34" charset="0"/>
                <a:cs typeface="Calibri" panose="020F0502020204030204" pitchFamily="34" charset="0"/>
              </a:rPr>
              <a:t>I</a:t>
            </a: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mages courtesy NEA Singapore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Analysis by Ma Ka Kui, NEA Singapore</a:t>
            </a:r>
          </a:p>
        </p:txBody>
      </p:sp>
      <p:sp>
        <p:nvSpPr>
          <p:cNvPr id="2" name="Oval 1">
            <a:extLst>
              <a:ext uri="{FF2B5EF4-FFF2-40B4-BE49-F238E27FC236}">
                <a16:creationId xmlns:a16="http://schemas.microsoft.com/office/drawing/2014/main" id="{0A465EB2-EC67-E310-C784-B13CCC46C5D0}"/>
              </a:ext>
            </a:extLst>
          </p:cNvPr>
          <p:cNvSpPr/>
          <p:nvPr/>
        </p:nvSpPr>
        <p:spPr>
          <a:xfrm rot="21220617">
            <a:off x="146618" y="4321433"/>
            <a:ext cx="946184" cy="686695"/>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TextBox 6">
            <a:extLst>
              <a:ext uri="{FF2B5EF4-FFF2-40B4-BE49-F238E27FC236}">
                <a16:creationId xmlns:a16="http://schemas.microsoft.com/office/drawing/2014/main" id="{04165B67-76F3-ED4E-85B2-F1A8434828A5}"/>
              </a:ext>
            </a:extLst>
          </p:cNvPr>
          <p:cNvSpPr txBox="1"/>
          <p:nvPr/>
        </p:nvSpPr>
        <p:spPr>
          <a:xfrm>
            <a:off x="1005595" y="5599244"/>
            <a:ext cx="1939332" cy="646331"/>
          </a:xfrm>
          <a:prstGeom prst="rect">
            <a:avLst/>
          </a:prstGeom>
          <a:noFill/>
        </p:spPr>
        <p:txBody>
          <a:bodyPr wrap="square" rtlCol="0">
            <a:spAutoFit/>
          </a:bodyPr>
          <a:lstStyle/>
          <a:p>
            <a:pPr algn="ctr"/>
            <a:r>
              <a:rPr lang="en-AU" b="1" dirty="0">
                <a:solidFill>
                  <a:srgbClr val="FF0000"/>
                </a:solidFill>
                <a:highlight>
                  <a:srgbClr val="FFFF00"/>
                </a:highlight>
              </a:rPr>
              <a:t>Surge in westerlies </a:t>
            </a:r>
          </a:p>
        </p:txBody>
      </p:sp>
      <p:sp>
        <p:nvSpPr>
          <p:cNvPr id="8" name="Oval 7">
            <a:extLst>
              <a:ext uri="{FF2B5EF4-FFF2-40B4-BE49-F238E27FC236}">
                <a16:creationId xmlns:a16="http://schemas.microsoft.com/office/drawing/2014/main" id="{A885E630-B468-564F-77A7-39C264CC1877}"/>
              </a:ext>
            </a:extLst>
          </p:cNvPr>
          <p:cNvSpPr/>
          <p:nvPr/>
        </p:nvSpPr>
        <p:spPr>
          <a:xfrm rot="21220617">
            <a:off x="2289706" y="4747904"/>
            <a:ext cx="1277605" cy="340253"/>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0104613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4E4A6B-B861-F540-C304-A5928649179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724BD2A-9C74-E692-AF39-03996CDB3644}"/>
              </a:ext>
            </a:extLst>
          </p:cNvPr>
          <p:cNvSpPr>
            <a:spLocks noGrp="1"/>
          </p:cNvSpPr>
          <p:nvPr>
            <p:ph type="title"/>
          </p:nvPr>
        </p:nvSpPr>
        <p:spPr>
          <a:xfrm>
            <a:off x="543936" y="416159"/>
            <a:ext cx="6971289" cy="469726"/>
          </a:xfrm>
        </p:spPr>
        <p:txBody>
          <a:bodyPr/>
          <a:lstStyle/>
          <a:p>
            <a:r>
              <a:rPr lang="en-AU" sz="2400" b="0" dirty="0">
                <a:solidFill>
                  <a:schemeClr val="tx1"/>
                </a:solidFill>
              </a:rPr>
              <a:t>iii. Archived NWP outputs – SINGV Deterministic </a:t>
            </a:r>
          </a:p>
        </p:txBody>
      </p:sp>
      <p:sp>
        <p:nvSpPr>
          <p:cNvPr id="5" name="Title 2">
            <a:extLst>
              <a:ext uri="{FF2B5EF4-FFF2-40B4-BE49-F238E27FC236}">
                <a16:creationId xmlns:a16="http://schemas.microsoft.com/office/drawing/2014/main" id="{B4A707B4-28A3-2506-BFBA-EDF2F1E79D9C}"/>
              </a:ext>
            </a:extLst>
          </p:cNvPr>
          <p:cNvSpPr txBox="1">
            <a:spLocks/>
          </p:cNvSpPr>
          <p:nvPr/>
        </p:nvSpPr>
        <p:spPr>
          <a:xfrm>
            <a:off x="0" y="43709"/>
            <a:ext cx="3192295" cy="469726"/>
          </a:xfrm>
          <a:prstGeom prst="rect">
            <a:avLst/>
          </a:prstGeom>
        </p:spPr>
        <p:txBody>
          <a:bodyPr/>
          <a:lstStyle>
            <a:lvl1pPr algn="l" rtl="0" eaLnBrk="0" fontAlgn="base" hangingPunct="0">
              <a:lnSpc>
                <a:spcPct val="90000"/>
              </a:lnSpc>
              <a:spcBef>
                <a:spcPct val="0"/>
              </a:spcBef>
              <a:spcAft>
                <a:spcPct val="0"/>
              </a:spcAft>
              <a:defRPr sz="2500" b="1" i="0" kern="1200">
                <a:solidFill>
                  <a:schemeClr val="accent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lang="en-AU" sz="2400" dirty="0">
                <a:solidFill>
                  <a:srgbClr val="2461E5"/>
                </a:solidFill>
              </a:rPr>
              <a:t>2. </a:t>
            </a:r>
            <a:r>
              <a:rPr kumimoji="0" lang="en-AU" sz="2400" b="1" i="0" u="none" strike="noStrike" kern="1200" cap="none" spc="0" normalizeH="0" baseline="0" noProof="0" dirty="0">
                <a:ln>
                  <a:noFill/>
                </a:ln>
                <a:solidFill>
                  <a:srgbClr val="2461E5"/>
                </a:solidFill>
                <a:effectLst/>
                <a:uLnTx/>
                <a:uFillTx/>
                <a:latin typeface="Arial" panose="020B0604020202020204" pitchFamily="34" charset="0"/>
                <a:ea typeface="+mj-ea"/>
                <a:cs typeface="Arial" panose="020B0604020202020204" pitchFamily="34" charset="0"/>
              </a:rPr>
              <a:t>Why did it occur? </a:t>
            </a:r>
          </a:p>
        </p:txBody>
      </p:sp>
      <p:sp>
        <p:nvSpPr>
          <p:cNvPr id="6" name="TextBox 5">
            <a:extLst>
              <a:ext uri="{FF2B5EF4-FFF2-40B4-BE49-F238E27FC236}">
                <a16:creationId xmlns:a16="http://schemas.microsoft.com/office/drawing/2014/main" id="{52A6718A-B2BE-79DC-16F7-ABF2641537F6}"/>
              </a:ext>
            </a:extLst>
          </p:cNvPr>
          <p:cNvSpPr txBox="1"/>
          <p:nvPr/>
        </p:nvSpPr>
        <p:spPr>
          <a:xfrm>
            <a:off x="2647012" y="5980176"/>
            <a:ext cx="4240084" cy="461665"/>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AU" sz="1200" dirty="0">
                <a:solidFill>
                  <a:srgbClr val="000000"/>
                </a:solidFill>
                <a:latin typeface="Calibri" panose="020F0502020204030204" pitchFamily="34" charset="0"/>
                <a:cs typeface="Calibri" panose="020F0502020204030204" pitchFamily="34" charset="0"/>
              </a:rPr>
              <a:t>I</a:t>
            </a: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mages courtesy NEA Singapore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Analysis by Ma Ka Kui, NEA Singapore</a:t>
            </a:r>
          </a:p>
        </p:txBody>
      </p:sp>
      <p:pic>
        <p:nvPicPr>
          <p:cNvPr id="7" name="Picture 6">
            <a:extLst>
              <a:ext uri="{FF2B5EF4-FFF2-40B4-BE49-F238E27FC236}">
                <a16:creationId xmlns:a16="http://schemas.microsoft.com/office/drawing/2014/main" id="{391B8D4B-DDB5-47DB-C846-59E70FADCB10}"/>
              </a:ext>
            </a:extLst>
          </p:cNvPr>
          <p:cNvPicPr>
            <a:picLocks noChangeAspect="1"/>
          </p:cNvPicPr>
          <p:nvPr/>
        </p:nvPicPr>
        <p:blipFill>
          <a:blip r:embed="rId3"/>
          <a:stretch>
            <a:fillRect/>
          </a:stretch>
        </p:blipFill>
        <p:spPr>
          <a:xfrm>
            <a:off x="0" y="939203"/>
            <a:ext cx="9144000" cy="4979594"/>
          </a:xfrm>
          <a:prstGeom prst="rect">
            <a:avLst/>
          </a:prstGeom>
        </p:spPr>
      </p:pic>
      <p:sp>
        <p:nvSpPr>
          <p:cNvPr id="2" name="Oval 1">
            <a:extLst>
              <a:ext uri="{FF2B5EF4-FFF2-40B4-BE49-F238E27FC236}">
                <a16:creationId xmlns:a16="http://schemas.microsoft.com/office/drawing/2014/main" id="{8E6B7F43-5903-142D-28D4-BFDD263AA05C}"/>
              </a:ext>
            </a:extLst>
          </p:cNvPr>
          <p:cNvSpPr/>
          <p:nvPr/>
        </p:nvSpPr>
        <p:spPr>
          <a:xfrm rot="21220617">
            <a:off x="2382922" y="4510277"/>
            <a:ext cx="946184" cy="686695"/>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 name="TextBox 3">
            <a:extLst>
              <a:ext uri="{FF2B5EF4-FFF2-40B4-BE49-F238E27FC236}">
                <a16:creationId xmlns:a16="http://schemas.microsoft.com/office/drawing/2014/main" id="{DEC234C7-2C9E-1627-C169-AE6414EFCDFE}"/>
              </a:ext>
            </a:extLst>
          </p:cNvPr>
          <p:cNvSpPr txBox="1"/>
          <p:nvPr/>
        </p:nvSpPr>
        <p:spPr>
          <a:xfrm>
            <a:off x="3241899" y="5788088"/>
            <a:ext cx="1939332" cy="646331"/>
          </a:xfrm>
          <a:prstGeom prst="rect">
            <a:avLst/>
          </a:prstGeom>
          <a:noFill/>
        </p:spPr>
        <p:txBody>
          <a:bodyPr wrap="square" rtlCol="0">
            <a:spAutoFit/>
          </a:bodyPr>
          <a:lstStyle/>
          <a:p>
            <a:pPr algn="ctr"/>
            <a:r>
              <a:rPr lang="en-AU" b="1" dirty="0">
                <a:solidFill>
                  <a:srgbClr val="FF0000"/>
                </a:solidFill>
                <a:highlight>
                  <a:srgbClr val="FFFF00"/>
                </a:highlight>
              </a:rPr>
              <a:t>Surge in westerlies </a:t>
            </a:r>
          </a:p>
        </p:txBody>
      </p:sp>
      <p:sp>
        <p:nvSpPr>
          <p:cNvPr id="8" name="Oval 7">
            <a:extLst>
              <a:ext uri="{FF2B5EF4-FFF2-40B4-BE49-F238E27FC236}">
                <a16:creationId xmlns:a16="http://schemas.microsoft.com/office/drawing/2014/main" id="{712C4F90-A05F-C1BB-6C11-4F69E9C03B5C}"/>
              </a:ext>
            </a:extLst>
          </p:cNvPr>
          <p:cNvSpPr/>
          <p:nvPr/>
        </p:nvSpPr>
        <p:spPr>
          <a:xfrm rot="21220617">
            <a:off x="4529774" y="4530119"/>
            <a:ext cx="1221622" cy="468704"/>
          </a:xfrm>
          <a:prstGeom prst="ellipse">
            <a:avLst/>
          </a:prstGeom>
          <a:no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239998974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CDF7B-12F8-2EEC-3847-7D7B01DA7BF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E04A45D-52F7-E2D6-B645-70AD49A42C60}"/>
              </a:ext>
            </a:extLst>
          </p:cNvPr>
          <p:cNvSpPr>
            <a:spLocks noGrp="1"/>
          </p:cNvSpPr>
          <p:nvPr>
            <p:ph type="title"/>
          </p:nvPr>
        </p:nvSpPr>
        <p:spPr>
          <a:xfrm>
            <a:off x="543936" y="416159"/>
            <a:ext cx="6971289" cy="469726"/>
          </a:xfrm>
        </p:spPr>
        <p:txBody>
          <a:bodyPr/>
          <a:lstStyle/>
          <a:p>
            <a:r>
              <a:rPr lang="en-AU" sz="2400" b="0" dirty="0">
                <a:solidFill>
                  <a:schemeClr val="tx1"/>
                </a:solidFill>
              </a:rPr>
              <a:t>iii. Archived NWP outputs – SINGV Deterministic </a:t>
            </a:r>
          </a:p>
        </p:txBody>
      </p:sp>
      <p:sp>
        <p:nvSpPr>
          <p:cNvPr id="5" name="Title 2">
            <a:extLst>
              <a:ext uri="{FF2B5EF4-FFF2-40B4-BE49-F238E27FC236}">
                <a16:creationId xmlns:a16="http://schemas.microsoft.com/office/drawing/2014/main" id="{41A8C9DD-CF7D-C6AF-3948-9E9276B9E8B4}"/>
              </a:ext>
            </a:extLst>
          </p:cNvPr>
          <p:cNvSpPr txBox="1">
            <a:spLocks/>
          </p:cNvSpPr>
          <p:nvPr/>
        </p:nvSpPr>
        <p:spPr>
          <a:xfrm>
            <a:off x="0" y="43709"/>
            <a:ext cx="3192295" cy="469726"/>
          </a:xfrm>
          <a:prstGeom prst="rect">
            <a:avLst/>
          </a:prstGeom>
        </p:spPr>
        <p:txBody>
          <a:bodyPr/>
          <a:lstStyle>
            <a:lvl1pPr algn="l" rtl="0" eaLnBrk="0" fontAlgn="base" hangingPunct="0">
              <a:lnSpc>
                <a:spcPct val="90000"/>
              </a:lnSpc>
              <a:spcBef>
                <a:spcPct val="0"/>
              </a:spcBef>
              <a:spcAft>
                <a:spcPct val="0"/>
              </a:spcAft>
              <a:defRPr sz="2500" b="1" i="0" kern="1200">
                <a:solidFill>
                  <a:schemeClr val="accent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lang="en-AU" sz="2400" dirty="0">
                <a:solidFill>
                  <a:srgbClr val="2461E5"/>
                </a:solidFill>
              </a:rPr>
              <a:t>2. </a:t>
            </a:r>
            <a:r>
              <a:rPr kumimoji="0" lang="en-AU" sz="2400" b="1" i="0" u="none" strike="noStrike" kern="1200" cap="none" spc="0" normalizeH="0" baseline="0" noProof="0" dirty="0">
                <a:ln>
                  <a:noFill/>
                </a:ln>
                <a:solidFill>
                  <a:srgbClr val="2461E5"/>
                </a:solidFill>
                <a:effectLst/>
                <a:uLnTx/>
                <a:uFillTx/>
                <a:latin typeface="Arial" panose="020B0604020202020204" pitchFamily="34" charset="0"/>
                <a:ea typeface="+mj-ea"/>
                <a:cs typeface="Arial" panose="020B0604020202020204" pitchFamily="34" charset="0"/>
              </a:rPr>
              <a:t>Why did it occur? </a:t>
            </a:r>
          </a:p>
        </p:txBody>
      </p:sp>
      <p:sp>
        <p:nvSpPr>
          <p:cNvPr id="6" name="TextBox 5">
            <a:extLst>
              <a:ext uri="{FF2B5EF4-FFF2-40B4-BE49-F238E27FC236}">
                <a16:creationId xmlns:a16="http://schemas.microsoft.com/office/drawing/2014/main" id="{BAE7804B-CE90-13AE-FBBE-1FCDE6AED151}"/>
              </a:ext>
            </a:extLst>
          </p:cNvPr>
          <p:cNvSpPr txBox="1"/>
          <p:nvPr/>
        </p:nvSpPr>
        <p:spPr>
          <a:xfrm>
            <a:off x="2647012" y="5980176"/>
            <a:ext cx="4240084" cy="461665"/>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AU" sz="1200" dirty="0">
                <a:solidFill>
                  <a:srgbClr val="000000"/>
                </a:solidFill>
                <a:latin typeface="Calibri" panose="020F0502020204030204" pitchFamily="34" charset="0"/>
                <a:cs typeface="Calibri" panose="020F0502020204030204" pitchFamily="34" charset="0"/>
              </a:rPr>
              <a:t>I</a:t>
            </a: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mages courtesy NEA Singapore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Compiled by Ma Ka Kui, NEA Singapore</a:t>
            </a:r>
          </a:p>
        </p:txBody>
      </p:sp>
      <p:pic>
        <p:nvPicPr>
          <p:cNvPr id="4" name="Picture 3">
            <a:extLst>
              <a:ext uri="{FF2B5EF4-FFF2-40B4-BE49-F238E27FC236}">
                <a16:creationId xmlns:a16="http://schemas.microsoft.com/office/drawing/2014/main" id="{D10BA9CA-FD88-B5DF-1A0C-98268D22436D}"/>
              </a:ext>
            </a:extLst>
          </p:cNvPr>
          <p:cNvPicPr>
            <a:picLocks noChangeAspect="1"/>
          </p:cNvPicPr>
          <p:nvPr/>
        </p:nvPicPr>
        <p:blipFill>
          <a:blip r:embed="rId3"/>
          <a:stretch>
            <a:fillRect/>
          </a:stretch>
        </p:blipFill>
        <p:spPr>
          <a:xfrm>
            <a:off x="0" y="924312"/>
            <a:ext cx="9144000" cy="5009376"/>
          </a:xfrm>
          <a:prstGeom prst="rect">
            <a:avLst/>
          </a:prstGeom>
        </p:spPr>
      </p:pic>
      <p:sp>
        <p:nvSpPr>
          <p:cNvPr id="2" name="TextBox 1">
            <a:extLst>
              <a:ext uri="{FF2B5EF4-FFF2-40B4-BE49-F238E27FC236}">
                <a16:creationId xmlns:a16="http://schemas.microsoft.com/office/drawing/2014/main" id="{230A22C9-F4A7-5542-DCD7-ECFC52761225}"/>
              </a:ext>
            </a:extLst>
          </p:cNvPr>
          <p:cNvSpPr txBox="1"/>
          <p:nvPr/>
        </p:nvSpPr>
        <p:spPr>
          <a:xfrm>
            <a:off x="1571625" y="6488668"/>
            <a:ext cx="6011517" cy="369332"/>
          </a:xfrm>
          <a:prstGeom prst="rect">
            <a:avLst/>
          </a:prstGeom>
          <a:noFill/>
        </p:spPr>
        <p:txBody>
          <a:bodyPr wrap="none" rtlCol="0">
            <a:spAutoFit/>
          </a:bodyPr>
          <a:lstStyle/>
          <a:p>
            <a:r>
              <a:rPr lang="en-AU" b="1" dirty="0">
                <a:solidFill>
                  <a:srgbClr val="FF0000"/>
                </a:solidFill>
                <a:highlight>
                  <a:srgbClr val="FFFF00"/>
                </a:highlight>
              </a:rPr>
              <a:t>GOOD COMPARISON. MODEL TOP, RADAR BOTTOM</a:t>
            </a:r>
          </a:p>
        </p:txBody>
      </p:sp>
    </p:spTree>
    <p:extLst>
      <p:ext uri="{BB962C8B-B14F-4D97-AF65-F5344CB8AC3E}">
        <p14:creationId xmlns:p14="http://schemas.microsoft.com/office/powerpoint/2010/main" val="25881173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2BC54-11A8-8875-D9E9-1AB05C3E795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1EFCB6B-2FA2-B37F-8BCE-143893CF0A16}"/>
              </a:ext>
            </a:extLst>
          </p:cNvPr>
          <p:cNvSpPr>
            <a:spLocks noGrp="1"/>
          </p:cNvSpPr>
          <p:nvPr>
            <p:ph type="title"/>
          </p:nvPr>
        </p:nvSpPr>
        <p:spPr>
          <a:xfrm>
            <a:off x="543936" y="416159"/>
            <a:ext cx="6971289" cy="469726"/>
          </a:xfrm>
        </p:spPr>
        <p:txBody>
          <a:bodyPr/>
          <a:lstStyle/>
          <a:p>
            <a:r>
              <a:rPr lang="en-AU" sz="2400" b="0" dirty="0">
                <a:solidFill>
                  <a:schemeClr val="tx1"/>
                </a:solidFill>
              </a:rPr>
              <a:t>iii. Archived NWP outputs – SINGV Deterministic </a:t>
            </a:r>
          </a:p>
        </p:txBody>
      </p:sp>
      <p:sp>
        <p:nvSpPr>
          <p:cNvPr id="5" name="Title 2">
            <a:extLst>
              <a:ext uri="{FF2B5EF4-FFF2-40B4-BE49-F238E27FC236}">
                <a16:creationId xmlns:a16="http://schemas.microsoft.com/office/drawing/2014/main" id="{588A0217-1E7A-C1AF-386B-BDAB7C85436C}"/>
              </a:ext>
            </a:extLst>
          </p:cNvPr>
          <p:cNvSpPr txBox="1">
            <a:spLocks/>
          </p:cNvSpPr>
          <p:nvPr/>
        </p:nvSpPr>
        <p:spPr>
          <a:xfrm>
            <a:off x="0" y="43709"/>
            <a:ext cx="3192295" cy="469726"/>
          </a:xfrm>
          <a:prstGeom prst="rect">
            <a:avLst/>
          </a:prstGeom>
        </p:spPr>
        <p:txBody>
          <a:bodyPr/>
          <a:lstStyle>
            <a:lvl1pPr algn="l" rtl="0" eaLnBrk="0" fontAlgn="base" hangingPunct="0">
              <a:lnSpc>
                <a:spcPct val="90000"/>
              </a:lnSpc>
              <a:spcBef>
                <a:spcPct val="0"/>
              </a:spcBef>
              <a:spcAft>
                <a:spcPct val="0"/>
              </a:spcAft>
              <a:defRPr sz="2500" b="1" i="0" kern="1200">
                <a:solidFill>
                  <a:schemeClr val="accent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lang="en-AU" sz="2400" dirty="0">
                <a:solidFill>
                  <a:srgbClr val="2461E5"/>
                </a:solidFill>
              </a:rPr>
              <a:t>2. </a:t>
            </a:r>
            <a:r>
              <a:rPr kumimoji="0" lang="en-AU" sz="2400" b="1" i="0" u="none" strike="noStrike" kern="1200" cap="none" spc="0" normalizeH="0" baseline="0" noProof="0" dirty="0">
                <a:ln>
                  <a:noFill/>
                </a:ln>
                <a:solidFill>
                  <a:srgbClr val="2461E5"/>
                </a:solidFill>
                <a:effectLst/>
                <a:uLnTx/>
                <a:uFillTx/>
                <a:latin typeface="Arial" panose="020B0604020202020204" pitchFamily="34" charset="0"/>
                <a:ea typeface="+mj-ea"/>
                <a:cs typeface="Arial" panose="020B0604020202020204" pitchFamily="34" charset="0"/>
              </a:rPr>
              <a:t>Why did it occur? </a:t>
            </a:r>
          </a:p>
        </p:txBody>
      </p:sp>
      <p:sp>
        <p:nvSpPr>
          <p:cNvPr id="6" name="TextBox 5">
            <a:extLst>
              <a:ext uri="{FF2B5EF4-FFF2-40B4-BE49-F238E27FC236}">
                <a16:creationId xmlns:a16="http://schemas.microsoft.com/office/drawing/2014/main" id="{E7A7BDF1-B007-0B17-2689-78BD20F603AF}"/>
              </a:ext>
            </a:extLst>
          </p:cNvPr>
          <p:cNvSpPr txBox="1"/>
          <p:nvPr/>
        </p:nvSpPr>
        <p:spPr>
          <a:xfrm>
            <a:off x="2647012" y="5980176"/>
            <a:ext cx="4240084" cy="461665"/>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AU" sz="1200" dirty="0">
                <a:solidFill>
                  <a:srgbClr val="000000"/>
                </a:solidFill>
                <a:latin typeface="Calibri" panose="020F0502020204030204" pitchFamily="34" charset="0"/>
                <a:cs typeface="Calibri" panose="020F0502020204030204" pitchFamily="34" charset="0"/>
              </a:rPr>
              <a:t>I</a:t>
            </a: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mages courtesy NEA Singapore</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Compiled by Ma Ka Kui, NEA Singapore</a:t>
            </a:r>
          </a:p>
        </p:txBody>
      </p:sp>
      <p:pic>
        <p:nvPicPr>
          <p:cNvPr id="7" name="Picture 6">
            <a:extLst>
              <a:ext uri="{FF2B5EF4-FFF2-40B4-BE49-F238E27FC236}">
                <a16:creationId xmlns:a16="http://schemas.microsoft.com/office/drawing/2014/main" id="{0484893B-AED6-863A-084E-D1E6C912CC22}"/>
              </a:ext>
            </a:extLst>
          </p:cNvPr>
          <p:cNvPicPr>
            <a:picLocks noChangeAspect="1"/>
          </p:cNvPicPr>
          <p:nvPr/>
        </p:nvPicPr>
        <p:blipFill>
          <a:blip r:embed="rId3"/>
          <a:stretch>
            <a:fillRect/>
          </a:stretch>
        </p:blipFill>
        <p:spPr>
          <a:xfrm>
            <a:off x="0" y="942293"/>
            <a:ext cx="9144000" cy="4665433"/>
          </a:xfrm>
          <a:prstGeom prst="rect">
            <a:avLst/>
          </a:prstGeom>
        </p:spPr>
      </p:pic>
      <p:sp>
        <p:nvSpPr>
          <p:cNvPr id="2" name="TextBox 1">
            <a:extLst>
              <a:ext uri="{FF2B5EF4-FFF2-40B4-BE49-F238E27FC236}">
                <a16:creationId xmlns:a16="http://schemas.microsoft.com/office/drawing/2014/main" id="{8D49CDF0-4ABE-6CFE-57BA-5964B582FE07}"/>
              </a:ext>
            </a:extLst>
          </p:cNvPr>
          <p:cNvSpPr txBox="1"/>
          <p:nvPr/>
        </p:nvSpPr>
        <p:spPr>
          <a:xfrm>
            <a:off x="2295525" y="6488668"/>
            <a:ext cx="4886851" cy="369332"/>
          </a:xfrm>
          <a:prstGeom prst="rect">
            <a:avLst/>
          </a:prstGeom>
          <a:noFill/>
        </p:spPr>
        <p:txBody>
          <a:bodyPr wrap="none" rtlCol="0">
            <a:spAutoFit/>
          </a:bodyPr>
          <a:lstStyle/>
          <a:p>
            <a:r>
              <a:rPr lang="en-AU" b="1" dirty="0">
                <a:solidFill>
                  <a:srgbClr val="FF0000"/>
                </a:solidFill>
                <a:highlight>
                  <a:srgbClr val="FFFF00"/>
                </a:highlight>
              </a:rPr>
              <a:t>GOOD COMPARISON ACROSS NWP RUNS</a:t>
            </a:r>
          </a:p>
        </p:txBody>
      </p:sp>
      <p:sp>
        <p:nvSpPr>
          <p:cNvPr id="4" name="TextBox 3">
            <a:extLst>
              <a:ext uri="{FF2B5EF4-FFF2-40B4-BE49-F238E27FC236}">
                <a16:creationId xmlns:a16="http://schemas.microsoft.com/office/drawing/2014/main" id="{7E83C436-C166-0796-0992-DA1093E48352}"/>
              </a:ext>
            </a:extLst>
          </p:cNvPr>
          <p:cNvSpPr txBox="1"/>
          <p:nvPr/>
        </p:nvSpPr>
        <p:spPr>
          <a:xfrm>
            <a:off x="2637026" y="5069443"/>
            <a:ext cx="6506974" cy="369332"/>
          </a:xfrm>
          <a:prstGeom prst="rect">
            <a:avLst/>
          </a:prstGeom>
          <a:noFill/>
        </p:spPr>
        <p:txBody>
          <a:bodyPr wrap="none" rtlCol="0">
            <a:spAutoFit/>
          </a:bodyPr>
          <a:lstStyle/>
          <a:p>
            <a:r>
              <a:rPr lang="en-AU" b="1" dirty="0">
                <a:solidFill>
                  <a:srgbClr val="FF0000"/>
                </a:solidFill>
                <a:highlight>
                  <a:srgbClr val="FFFF00"/>
                </a:highlight>
              </a:rPr>
              <a:t>WHICH MODEL DOES NEA SINGAPORE USE THE MOST?</a:t>
            </a:r>
          </a:p>
        </p:txBody>
      </p:sp>
    </p:spTree>
    <p:extLst>
      <p:ext uri="{BB962C8B-B14F-4D97-AF65-F5344CB8AC3E}">
        <p14:creationId xmlns:p14="http://schemas.microsoft.com/office/powerpoint/2010/main" val="4078216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96FC2-7B19-A390-D9AD-398392B9006C}"/>
            </a:ext>
          </a:extLst>
        </p:cNvPr>
        <p:cNvGrpSpPr/>
        <p:nvPr/>
      </p:nvGrpSpPr>
      <p:grpSpPr>
        <a:xfrm>
          <a:off x="0" y="0"/>
          <a:ext cx="0" cy="0"/>
          <a:chOff x="0" y="0"/>
          <a:chExt cx="0" cy="0"/>
        </a:xfrm>
      </p:grpSpPr>
      <p:sp>
        <p:nvSpPr>
          <p:cNvPr id="4" name="Title 2">
            <a:extLst>
              <a:ext uri="{FF2B5EF4-FFF2-40B4-BE49-F238E27FC236}">
                <a16:creationId xmlns:a16="http://schemas.microsoft.com/office/drawing/2014/main" id="{B070B9EB-CDEC-F34A-3A87-9B09BE9D682C}"/>
              </a:ext>
            </a:extLst>
          </p:cNvPr>
          <p:cNvSpPr>
            <a:spLocks noGrp="1"/>
          </p:cNvSpPr>
          <p:nvPr>
            <p:ph type="title"/>
          </p:nvPr>
        </p:nvSpPr>
        <p:spPr>
          <a:xfrm>
            <a:off x="543936" y="416159"/>
            <a:ext cx="6676813" cy="469726"/>
          </a:xfrm>
        </p:spPr>
        <p:txBody>
          <a:bodyPr/>
          <a:lstStyle/>
          <a:p>
            <a:r>
              <a:rPr lang="en-AU" sz="2400" b="0" dirty="0">
                <a:solidFill>
                  <a:schemeClr val="tx1"/>
                </a:solidFill>
              </a:rPr>
              <a:t>iii. Climatology</a:t>
            </a:r>
          </a:p>
        </p:txBody>
      </p:sp>
      <p:sp>
        <p:nvSpPr>
          <p:cNvPr id="5" name="Title 2">
            <a:extLst>
              <a:ext uri="{FF2B5EF4-FFF2-40B4-BE49-F238E27FC236}">
                <a16:creationId xmlns:a16="http://schemas.microsoft.com/office/drawing/2014/main" id="{A26E0D23-906E-50E8-C67C-4406071CA74E}"/>
              </a:ext>
            </a:extLst>
          </p:cNvPr>
          <p:cNvSpPr txBox="1">
            <a:spLocks/>
          </p:cNvSpPr>
          <p:nvPr/>
        </p:nvSpPr>
        <p:spPr>
          <a:xfrm>
            <a:off x="0" y="43709"/>
            <a:ext cx="3192295" cy="469726"/>
          </a:xfrm>
          <a:prstGeom prst="rect">
            <a:avLst/>
          </a:prstGeom>
        </p:spPr>
        <p:txBody>
          <a:bodyPr/>
          <a:lstStyle>
            <a:lvl1pPr algn="l" rtl="0" eaLnBrk="0" fontAlgn="base" hangingPunct="0">
              <a:lnSpc>
                <a:spcPct val="90000"/>
              </a:lnSpc>
              <a:spcBef>
                <a:spcPct val="0"/>
              </a:spcBef>
              <a:spcAft>
                <a:spcPct val="0"/>
              </a:spcAft>
              <a:defRPr sz="2500" b="1" i="0" kern="1200">
                <a:solidFill>
                  <a:schemeClr val="accent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AU" sz="2400" b="1" i="0" u="none" strike="noStrike" kern="1200" cap="none" spc="0" normalizeH="0" baseline="0" noProof="0" dirty="0">
                <a:ln>
                  <a:noFill/>
                </a:ln>
                <a:solidFill>
                  <a:srgbClr val="2461E5"/>
                </a:solidFill>
                <a:effectLst/>
                <a:uLnTx/>
                <a:uFillTx/>
                <a:latin typeface="Arial" panose="020B0604020202020204" pitchFamily="34" charset="0"/>
                <a:ea typeface="+mj-ea"/>
                <a:cs typeface="Arial" panose="020B0604020202020204" pitchFamily="34" charset="0"/>
              </a:rPr>
              <a:t>1. What happened?</a:t>
            </a:r>
          </a:p>
        </p:txBody>
      </p:sp>
      <p:pic>
        <p:nvPicPr>
          <p:cNvPr id="3" name="Picture 2">
            <a:extLst>
              <a:ext uri="{FF2B5EF4-FFF2-40B4-BE49-F238E27FC236}">
                <a16:creationId xmlns:a16="http://schemas.microsoft.com/office/drawing/2014/main" id="{F3943F62-C0AF-4023-9F36-34737FCE332F}"/>
              </a:ext>
            </a:extLst>
          </p:cNvPr>
          <p:cNvPicPr>
            <a:picLocks noChangeAspect="1"/>
          </p:cNvPicPr>
          <p:nvPr/>
        </p:nvPicPr>
        <p:blipFill>
          <a:blip r:embed="rId2"/>
          <a:stretch>
            <a:fillRect/>
          </a:stretch>
        </p:blipFill>
        <p:spPr>
          <a:xfrm>
            <a:off x="0" y="914053"/>
            <a:ext cx="9144000" cy="5150260"/>
          </a:xfrm>
          <a:prstGeom prst="rect">
            <a:avLst/>
          </a:prstGeom>
        </p:spPr>
      </p:pic>
      <p:sp>
        <p:nvSpPr>
          <p:cNvPr id="6" name="TextBox 5">
            <a:extLst>
              <a:ext uri="{FF2B5EF4-FFF2-40B4-BE49-F238E27FC236}">
                <a16:creationId xmlns:a16="http://schemas.microsoft.com/office/drawing/2014/main" id="{C15FC7C6-65D0-6951-49B6-4367AF686BED}"/>
              </a:ext>
            </a:extLst>
          </p:cNvPr>
          <p:cNvSpPr txBox="1"/>
          <p:nvPr/>
        </p:nvSpPr>
        <p:spPr>
          <a:xfrm>
            <a:off x="1963161" y="6164842"/>
            <a:ext cx="4489438" cy="27699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Data courtesy NEA Singapore</a:t>
            </a:r>
          </a:p>
        </p:txBody>
      </p:sp>
      <p:sp>
        <p:nvSpPr>
          <p:cNvPr id="8" name="TextBox 7">
            <a:extLst>
              <a:ext uri="{FF2B5EF4-FFF2-40B4-BE49-F238E27FC236}">
                <a16:creationId xmlns:a16="http://schemas.microsoft.com/office/drawing/2014/main" id="{2E2DC5FF-DDB8-7A9C-8F55-A0D31E4E628D}"/>
              </a:ext>
            </a:extLst>
          </p:cNvPr>
          <p:cNvSpPr txBox="1"/>
          <p:nvPr/>
        </p:nvSpPr>
        <p:spPr>
          <a:xfrm>
            <a:off x="4124325" y="1939616"/>
            <a:ext cx="2830952" cy="38472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AU" sz="1800" i="0" u="none" strike="noStrike" kern="1200" cap="none" spc="0" normalizeH="0" baseline="0" noProof="0" dirty="0">
                <a:ln>
                  <a:noFill/>
                </a:ln>
                <a:solidFill>
                  <a:srgbClr val="0000CC"/>
                </a:solidFill>
                <a:effectLst/>
                <a:highlight>
                  <a:srgbClr val="FFFF00"/>
                </a:highlight>
                <a:uLnTx/>
                <a:uFillTx/>
                <a:latin typeface="Calibri" panose="020F0502020204030204" pitchFamily="34" charset="0"/>
                <a:ea typeface="+mn-ea"/>
                <a:cs typeface="Calibri" panose="020F0502020204030204" pitchFamily="34" charset="0"/>
              </a:rPr>
              <a:t>"According to PUB, 134.8mm of rainfall was recorded in western Singapore from 8:15am to 1:50pm, which is among the highest recorded in over 40 years."</a:t>
            </a:r>
          </a:p>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AU" sz="1800" i="0" u="none" strike="noStrike" kern="1200" cap="none" spc="0" normalizeH="0" baseline="0" noProof="0" dirty="0">
                <a:ln>
                  <a:noFill/>
                </a:ln>
                <a:solidFill>
                  <a:srgbClr val="0000CC"/>
                </a:solidFill>
                <a:effectLst/>
                <a:highlight>
                  <a:srgbClr val="FFFF00"/>
                </a:highlight>
                <a:uLnTx/>
                <a:uFillTx/>
                <a:latin typeface="Calibri" panose="020F0502020204030204" pitchFamily="34" charset="0"/>
                <a:ea typeface="+mn-ea"/>
                <a:cs typeface="Calibri" panose="020F0502020204030204" pitchFamily="34" charset="0"/>
              </a:rPr>
              <a:t>"This corresponds to 80 per cent of Singapore's average monthly rainfall in October and is within the top one per cent of maximum daily rainfall records since 1978."</a:t>
            </a:r>
          </a:p>
        </p:txBody>
      </p:sp>
      <p:sp>
        <p:nvSpPr>
          <p:cNvPr id="9" name="Rectangle 8">
            <a:extLst>
              <a:ext uri="{FF2B5EF4-FFF2-40B4-BE49-F238E27FC236}">
                <a16:creationId xmlns:a16="http://schemas.microsoft.com/office/drawing/2014/main" id="{9D938022-223D-BD23-457C-622A11406BC0}"/>
              </a:ext>
            </a:extLst>
          </p:cNvPr>
          <p:cNvSpPr/>
          <p:nvPr/>
        </p:nvSpPr>
        <p:spPr>
          <a:xfrm>
            <a:off x="3486150" y="2047875"/>
            <a:ext cx="295275" cy="3486150"/>
          </a:xfrm>
          <a:prstGeom prst="rect">
            <a:avLst/>
          </a:prstGeom>
          <a:noFill/>
          <a:ln w="38100">
            <a:solidFill>
              <a:srgbClr val="0000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pic>
        <p:nvPicPr>
          <p:cNvPr id="13" name="Picture 12">
            <a:extLst>
              <a:ext uri="{FF2B5EF4-FFF2-40B4-BE49-F238E27FC236}">
                <a16:creationId xmlns:a16="http://schemas.microsoft.com/office/drawing/2014/main" id="{D9533033-97DD-1A6D-6E40-954987C65C44}"/>
              </a:ext>
            </a:extLst>
          </p:cNvPr>
          <p:cNvPicPr>
            <a:picLocks noChangeAspect="1"/>
          </p:cNvPicPr>
          <p:nvPr/>
        </p:nvPicPr>
        <p:blipFill>
          <a:blip r:embed="rId3"/>
          <a:stretch>
            <a:fillRect/>
          </a:stretch>
        </p:blipFill>
        <p:spPr>
          <a:xfrm>
            <a:off x="1434352" y="1551833"/>
            <a:ext cx="4538432" cy="321472"/>
          </a:xfrm>
          <a:prstGeom prst="rect">
            <a:avLst/>
          </a:prstGeom>
        </p:spPr>
      </p:pic>
      <p:sp>
        <p:nvSpPr>
          <p:cNvPr id="7" name="TextBox 6">
            <a:extLst>
              <a:ext uri="{FF2B5EF4-FFF2-40B4-BE49-F238E27FC236}">
                <a16:creationId xmlns:a16="http://schemas.microsoft.com/office/drawing/2014/main" id="{74710DBD-B2AF-88E6-C9E7-A8A89B794882}"/>
              </a:ext>
            </a:extLst>
          </p:cNvPr>
          <p:cNvSpPr txBox="1"/>
          <p:nvPr/>
        </p:nvSpPr>
        <p:spPr>
          <a:xfrm>
            <a:off x="0" y="2226463"/>
            <a:ext cx="2415942" cy="2031325"/>
          </a:xfrm>
          <a:prstGeom prst="rect">
            <a:avLst/>
          </a:prstGeom>
          <a:noFill/>
        </p:spPr>
        <p:txBody>
          <a:bodyPr wrap="square">
            <a:spAutoFit/>
          </a:bodyPr>
          <a:lstStyle/>
          <a:p>
            <a:pPr algn="ctr"/>
            <a:r>
              <a:rPr kumimoji="0" lang="en-AU" sz="1800" i="0" u="none" strike="noStrike" kern="1200" cap="none" spc="0" normalizeH="0" baseline="0" noProof="0" dirty="0">
                <a:ln>
                  <a:noFill/>
                </a:ln>
                <a:solidFill>
                  <a:schemeClr val="bg1"/>
                </a:solidFill>
                <a:effectLst/>
                <a:highlight>
                  <a:srgbClr val="FF0000"/>
                </a:highlight>
                <a:uLnTx/>
                <a:uFillTx/>
                <a:latin typeface="Calibri" panose="020F0502020204030204" pitchFamily="34" charset="0"/>
                <a:ea typeface="+mn-ea"/>
                <a:cs typeface="Calibri" panose="020F0502020204030204" pitchFamily="34" charset="0"/>
              </a:rPr>
              <a:t>QUESTION TO ENG HONG AND JUSTIN</a:t>
            </a:r>
          </a:p>
          <a:p>
            <a:pPr algn="ctr"/>
            <a:r>
              <a:rPr lang="en-AU" dirty="0">
                <a:solidFill>
                  <a:schemeClr val="bg1"/>
                </a:solidFill>
                <a:highlight>
                  <a:srgbClr val="FF0000"/>
                </a:highlight>
                <a:latin typeface="Calibri" panose="020F0502020204030204" pitchFamily="34" charset="0"/>
                <a:cs typeface="Calibri" panose="020F0502020204030204" pitchFamily="34" charset="0"/>
              </a:rPr>
              <a:t>How does the ~60mm precipitation on the graph relate to the 138mm of rainfall over western Singapore?</a:t>
            </a:r>
            <a:endParaRPr lang="en-AU" dirty="0">
              <a:solidFill>
                <a:schemeClr val="bg1"/>
              </a:solidFill>
              <a:highlight>
                <a:srgbClr val="FF0000"/>
              </a:highlight>
            </a:endParaRPr>
          </a:p>
        </p:txBody>
      </p:sp>
      <p:cxnSp>
        <p:nvCxnSpPr>
          <p:cNvPr id="11" name="Straight Arrow Connector 10">
            <a:extLst>
              <a:ext uri="{FF2B5EF4-FFF2-40B4-BE49-F238E27FC236}">
                <a16:creationId xmlns:a16="http://schemas.microsoft.com/office/drawing/2014/main" id="{387F6418-8EAA-4FF6-6BCE-1588D33961F1}"/>
              </a:ext>
            </a:extLst>
          </p:cNvPr>
          <p:cNvCxnSpPr/>
          <p:nvPr/>
        </p:nvCxnSpPr>
        <p:spPr>
          <a:xfrm flipV="1">
            <a:off x="2079057" y="2069432"/>
            <a:ext cx="1357162" cy="231006"/>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64391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02B3E-B588-0886-6587-1996737567C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4F7CC7A-A92A-D9ED-F55F-D154BEB78029}"/>
              </a:ext>
            </a:extLst>
          </p:cNvPr>
          <p:cNvSpPr>
            <a:spLocks noGrp="1"/>
          </p:cNvSpPr>
          <p:nvPr>
            <p:ph type="title"/>
          </p:nvPr>
        </p:nvSpPr>
        <p:spPr>
          <a:xfrm>
            <a:off x="543936" y="416159"/>
            <a:ext cx="6971289" cy="469726"/>
          </a:xfrm>
        </p:spPr>
        <p:txBody>
          <a:bodyPr/>
          <a:lstStyle/>
          <a:p>
            <a:r>
              <a:rPr lang="en-AU" sz="2400" b="0" dirty="0">
                <a:solidFill>
                  <a:schemeClr val="tx1"/>
                </a:solidFill>
              </a:rPr>
              <a:t>iii. Archived NWP outputs – EC Ensemble</a:t>
            </a:r>
          </a:p>
        </p:txBody>
      </p:sp>
      <p:sp>
        <p:nvSpPr>
          <p:cNvPr id="5" name="Title 2">
            <a:extLst>
              <a:ext uri="{FF2B5EF4-FFF2-40B4-BE49-F238E27FC236}">
                <a16:creationId xmlns:a16="http://schemas.microsoft.com/office/drawing/2014/main" id="{204A0E5C-93DD-E536-D3CC-555C864881C5}"/>
              </a:ext>
            </a:extLst>
          </p:cNvPr>
          <p:cNvSpPr txBox="1">
            <a:spLocks/>
          </p:cNvSpPr>
          <p:nvPr/>
        </p:nvSpPr>
        <p:spPr>
          <a:xfrm>
            <a:off x="0" y="43709"/>
            <a:ext cx="3192295" cy="469726"/>
          </a:xfrm>
          <a:prstGeom prst="rect">
            <a:avLst/>
          </a:prstGeom>
        </p:spPr>
        <p:txBody>
          <a:bodyPr/>
          <a:lstStyle>
            <a:lvl1pPr algn="l" rtl="0" eaLnBrk="0" fontAlgn="base" hangingPunct="0">
              <a:lnSpc>
                <a:spcPct val="90000"/>
              </a:lnSpc>
              <a:spcBef>
                <a:spcPct val="0"/>
              </a:spcBef>
              <a:spcAft>
                <a:spcPct val="0"/>
              </a:spcAft>
              <a:defRPr sz="2500" b="1" i="0" kern="1200">
                <a:solidFill>
                  <a:schemeClr val="accent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lang="en-AU" sz="2400" dirty="0">
                <a:solidFill>
                  <a:srgbClr val="2461E5"/>
                </a:solidFill>
              </a:rPr>
              <a:t>2. </a:t>
            </a:r>
            <a:r>
              <a:rPr kumimoji="0" lang="en-AU" sz="2400" b="1" i="0" u="none" strike="noStrike" kern="1200" cap="none" spc="0" normalizeH="0" baseline="0" noProof="0" dirty="0">
                <a:ln>
                  <a:noFill/>
                </a:ln>
                <a:solidFill>
                  <a:srgbClr val="2461E5"/>
                </a:solidFill>
                <a:effectLst/>
                <a:uLnTx/>
                <a:uFillTx/>
                <a:latin typeface="Arial" panose="020B0604020202020204" pitchFamily="34" charset="0"/>
                <a:ea typeface="+mj-ea"/>
                <a:cs typeface="Arial" panose="020B0604020202020204" pitchFamily="34" charset="0"/>
              </a:rPr>
              <a:t>Why did it occur? </a:t>
            </a:r>
          </a:p>
        </p:txBody>
      </p:sp>
      <p:pic>
        <p:nvPicPr>
          <p:cNvPr id="4" name="Picture 3">
            <a:extLst>
              <a:ext uri="{FF2B5EF4-FFF2-40B4-BE49-F238E27FC236}">
                <a16:creationId xmlns:a16="http://schemas.microsoft.com/office/drawing/2014/main" id="{CF0469BF-CB08-FB1A-4F1E-6C6013BFC4D5}"/>
              </a:ext>
            </a:extLst>
          </p:cNvPr>
          <p:cNvPicPr>
            <a:picLocks noChangeAspect="1"/>
          </p:cNvPicPr>
          <p:nvPr/>
        </p:nvPicPr>
        <p:blipFill>
          <a:blip r:embed="rId3"/>
          <a:stretch>
            <a:fillRect/>
          </a:stretch>
        </p:blipFill>
        <p:spPr>
          <a:xfrm>
            <a:off x="0" y="963454"/>
            <a:ext cx="9144000" cy="4931091"/>
          </a:xfrm>
          <a:prstGeom prst="rect">
            <a:avLst/>
          </a:prstGeom>
        </p:spPr>
      </p:pic>
      <p:sp>
        <p:nvSpPr>
          <p:cNvPr id="6" name="TextBox 5">
            <a:extLst>
              <a:ext uri="{FF2B5EF4-FFF2-40B4-BE49-F238E27FC236}">
                <a16:creationId xmlns:a16="http://schemas.microsoft.com/office/drawing/2014/main" id="{CE1E57AB-179B-62D4-AA0A-D9D4D6A8F703}"/>
              </a:ext>
            </a:extLst>
          </p:cNvPr>
          <p:cNvSpPr txBox="1"/>
          <p:nvPr/>
        </p:nvSpPr>
        <p:spPr>
          <a:xfrm>
            <a:off x="2647012" y="5980176"/>
            <a:ext cx="4240084" cy="461665"/>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AU" sz="1200" dirty="0">
                <a:solidFill>
                  <a:srgbClr val="000000"/>
                </a:solidFill>
                <a:latin typeface="Calibri" panose="020F0502020204030204" pitchFamily="34" charset="0"/>
                <a:cs typeface="Calibri" panose="020F0502020204030204" pitchFamily="34" charset="0"/>
              </a:rPr>
              <a:t>I</a:t>
            </a: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mages courtesy ECMWF</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Compiled by Ma Ka Kui, NEA Singapore</a:t>
            </a:r>
          </a:p>
        </p:txBody>
      </p:sp>
    </p:spTree>
    <p:extLst>
      <p:ext uri="{BB962C8B-B14F-4D97-AF65-F5344CB8AC3E}">
        <p14:creationId xmlns:p14="http://schemas.microsoft.com/office/powerpoint/2010/main" val="382813291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2DA36A-8DB9-AF3D-EE78-F9E596BF9B6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4664D0B-54DF-4304-9FFE-0762EC1DFAFE}"/>
              </a:ext>
            </a:extLst>
          </p:cNvPr>
          <p:cNvSpPr>
            <a:spLocks noGrp="1"/>
          </p:cNvSpPr>
          <p:nvPr>
            <p:ph type="title"/>
          </p:nvPr>
        </p:nvSpPr>
        <p:spPr>
          <a:xfrm>
            <a:off x="543936" y="416159"/>
            <a:ext cx="6971289" cy="469726"/>
          </a:xfrm>
        </p:spPr>
        <p:txBody>
          <a:bodyPr/>
          <a:lstStyle/>
          <a:p>
            <a:r>
              <a:rPr lang="en-AU" sz="2400" b="0" dirty="0">
                <a:solidFill>
                  <a:schemeClr val="tx1"/>
                </a:solidFill>
              </a:rPr>
              <a:t>iii. Archived NWP outputs – EC Ensemble</a:t>
            </a:r>
          </a:p>
        </p:txBody>
      </p:sp>
      <p:sp>
        <p:nvSpPr>
          <p:cNvPr id="5" name="Title 2">
            <a:extLst>
              <a:ext uri="{FF2B5EF4-FFF2-40B4-BE49-F238E27FC236}">
                <a16:creationId xmlns:a16="http://schemas.microsoft.com/office/drawing/2014/main" id="{6E88E1F1-5A4E-F6D7-38D3-34D16EBBBA73}"/>
              </a:ext>
            </a:extLst>
          </p:cNvPr>
          <p:cNvSpPr txBox="1">
            <a:spLocks/>
          </p:cNvSpPr>
          <p:nvPr/>
        </p:nvSpPr>
        <p:spPr>
          <a:xfrm>
            <a:off x="0" y="43709"/>
            <a:ext cx="3192295" cy="469726"/>
          </a:xfrm>
          <a:prstGeom prst="rect">
            <a:avLst/>
          </a:prstGeom>
        </p:spPr>
        <p:txBody>
          <a:bodyPr/>
          <a:lstStyle>
            <a:lvl1pPr algn="l" rtl="0" eaLnBrk="0" fontAlgn="base" hangingPunct="0">
              <a:lnSpc>
                <a:spcPct val="90000"/>
              </a:lnSpc>
              <a:spcBef>
                <a:spcPct val="0"/>
              </a:spcBef>
              <a:spcAft>
                <a:spcPct val="0"/>
              </a:spcAft>
              <a:defRPr sz="2500" b="1" i="0" kern="1200">
                <a:solidFill>
                  <a:schemeClr val="accent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lang="en-AU" sz="2400" dirty="0">
                <a:solidFill>
                  <a:srgbClr val="2461E5"/>
                </a:solidFill>
              </a:rPr>
              <a:t>2. </a:t>
            </a:r>
            <a:r>
              <a:rPr kumimoji="0" lang="en-AU" sz="2400" b="1" i="0" u="none" strike="noStrike" kern="1200" cap="none" spc="0" normalizeH="0" baseline="0" noProof="0" dirty="0">
                <a:ln>
                  <a:noFill/>
                </a:ln>
                <a:solidFill>
                  <a:srgbClr val="2461E5"/>
                </a:solidFill>
                <a:effectLst/>
                <a:uLnTx/>
                <a:uFillTx/>
                <a:latin typeface="Arial" panose="020B0604020202020204" pitchFamily="34" charset="0"/>
                <a:ea typeface="+mj-ea"/>
                <a:cs typeface="Arial" panose="020B0604020202020204" pitchFamily="34" charset="0"/>
              </a:rPr>
              <a:t>Why did it occur? </a:t>
            </a:r>
          </a:p>
        </p:txBody>
      </p:sp>
      <p:sp>
        <p:nvSpPr>
          <p:cNvPr id="6" name="TextBox 5">
            <a:extLst>
              <a:ext uri="{FF2B5EF4-FFF2-40B4-BE49-F238E27FC236}">
                <a16:creationId xmlns:a16="http://schemas.microsoft.com/office/drawing/2014/main" id="{1233145A-D121-FAA7-FE7A-B42375AE470D}"/>
              </a:ext>
            </a:extLst>
          </p:cNvPr>
          <p:cNvSpPr txBox="1"/>
          <p:nvPr/>
        </p:nvSpPr>
        <p:spPr>
          <a:xfrm>
            <a:off x="2647012" y="5980176"/>
            <a:ext cx="4240084" cy="461665"/>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AU" sz="1200" dirty="0">
                <a:solidFill>
                  <a:srgbClr val="000000"/>
                </a:solidFill>
                <a:latin typeface="Calibri" panose="020F0502020204030204" pitchFamily="34" charset="0"/>
                <a:cs typeface="Calibri" panose="020F0502020204030204" pitchFamily="34" charset="0"/>
              </a:rPr>
              <a:t>I</a:t>
            </a: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mages courtesy ECMWF</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Compiled by Ma Ka Kui, NEA Singapore</a:t>
            </a:r>
          </a:p>
        </p:txBody>
      </p:sp>
      <p:pic>
        <p:nvPicPr>
          <p:cNvPr id="7" name="Picture 6">
            <a:extLst>
              <a:ext uri="{FF2B5EF4-FFF2-40B4-BE49-F238E27FC236}">
                <a16:creationId xmlns:a16="http://schemas.microsoft.com/office/drawing/2014/main" id="{661E30B0-8581-B0F7-B904-66B23929D330}"/>
              </a:ext>
            </a:extLst>
          </p:cNvPr>
          <p:cNvPicPr>
            <a:picLocks noChangeAspect="1"/>
          </p:cNvPicPr>
          <p:nvPr/>
        </p:nvPicPr>
        <p:blipFill>
          <a:blip r:embed="rId3"/>
          <a:stretch>
            <a:fillRect/>
          </a:stretch>
        </p:blipFill>
        <p:spPr>
          <a:xfrm>
            <a:off x="0" y="967030"/>
            <a:ext cx="8954462" cy="4932000"/>
          </a:xfrm>
          <a:prstGeom prst="rect">
            <a:avLst/>
          </a:prstGeom>
        </p:spPr>
      </p:pic>
    </p:spTree>
    <p:extLst>
      <p:ext uri="{BB962C8B-B14F-4D97-AF65-F5344CB8AC3E}">
        <p14:creationId xmlns:p14="http://schemas.microsoft.com/office/powerpoint/2010/main" val="35289573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E6C32-6B99-A46C-C194-BA3F6957D2D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82FF97B-DC20-8D71-D138-1540A1505008}"/>
              </a:ext>
            </a:extLst>
          </p:cNvPr>
          <p:cNvSpPr>
            <a:spLocks noGrp="1"/>
          </p:cNvSpPr>
          <p:nvPr>
            <p:ph type="title"/>
          </p:nvPr>
        </p:nvSpPr>
        <p:spPr>
          <a:xfrm>
            <a:off x="543936" y="416159"/>
            <a:ext cx="6971289" cy="469726"/>
          </a:xfrm>
        </p:spPr>
        <p:txBody>
          <a:bodyPr/>
          <a:lstStyle/>
          <a:p>
            <a:r>
              <a:rPr lang="en-AU" sz="2400" b="0" dirty="0">
                <a:solidFill>
                  <a:schemeClr val="tx1"/>
                </a:solidFill>
              </a:rPr>
              <a:t>iii. Archived NWP outputs – EC Ensemble</a:t>
            </a:r>
          </a:p>
        </p:txBody>
      </p:sp>
      <p:sp>
        <p:nvSpPr>
          <p:cNvPr id="5" name="Title 2">
            <a:extLst>
              <a:ext uri="{FF2B5EF4-FFF2-40B4-BE49-F238E27FC236}">
                <a16:creationId xmlns:a16="http://schemas.microsoft.com/office/drawing/2014/main" id="{5B052F81-6131-446A-3A02-8209290F34A4}"/>
              </a:ext>
            </a:extLst>
          </p:cNvPr>
          <p:cNvSpPr txBox="1">
            <a:spLocks/>
          </p:cNvSpPr>
          <p:nvPr/>
        </p:nvSpPr>
        <p:spPr>
          <a:xfrm>
            <a:off x="0" y="43709"/>
            <a:ext cx="3192295" cy="469726"/>
          </a:xfrm>
          <a:prstGeom prst="rect">
            <a:avLst/>
          </a:prstGeom>
        </p:spPr>
        <p:txBody>
          <a:bodyPr/>
          <a:lstStyle>
            <a:lvl1pPr algn="l" rtl="0" eaLnBrk="0" fontAlgn="base" hangingPunct="0">
              <a:lnSpc>
                <a:spcPct val="90000"/>
              </a:lnSpc>
              <a:spcBef>
                <a:spcPct val="0"/>
              </a:spcBef>
              <a:spcAft>
                <a:spcPct val="0"/>
              </a:spcAft>
              <a:defRPr sz="2500" b="1" i="0" kern="1200">
                <a:solidFill>
                  <a:schemeClr val="accent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lang="en-AU" sz="2400" dirty="0">
                <a:solidFill>
                  <a:srgbClr val="2461E5"/>
                </a:solidFill>
              </a:rPr>
              <a:t>2. </a:t>
            </a:r>
            <a:r>
              <a:rPr kumimoji="0" lang="en-AU" sz="2400" b="1" i="0" u="none" strike="noStrike" kern="1200" cap="none" spc="0" normalizeH="0" baseline="0" noProof="0" dirty="0">
                <a:ln>
                  <a:noFill/>
                </a:ln>
                <a:solidFill>
                  <a:srgbClr val="2461E5"/>
                </a:solidFill>
                <a:effectLst/>
                <a:uLnTx/>
                <a:uFillTx/>
                <a:latin typeface="Arial" panose="020B0604020202020204" pitchFamily="34" charset="0"/>
                <a:ea typeface="+mj-ea"/>
                <a:cs typeface="Arial" panose="020B0604020202020204" pitchFamily="34" charset="0"/>
              </a:rPr>
              <a:t>Why did it occur? </a:t>
            </a:r>
          </a:p>
        </p:txBody>
      </p:sp>
      <p:sp>
        <p:nvSpPr>
          <p:cNvPr id="6" name="TextBox 5">
            <a:extLst>
              <a:ext uri="{FF2B5EF4-FFF2-40B4-BE49-F238E27FC236}">
                <a16:creationId xmlns:a16="http://schemas.microsoft.com/office/drawing/2014/main" id="{265B046E-C022-4201-25CF-360B40295715}"/>
              </a:ext>
            </a:extLst>
          </p:cNvPr>
          <p:cNvSpPr txBox="1"/>
          <p:nvPr/>
        </p:nvSpPr>
        <p:spPr>
          <a:xfrm>
            <a:off x="2647012" y="5980176"/>
            <a:ext cx="4240084" cy="461665"/>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AU" sz="1200" dirty="0">
                <a:solidFill>
                  <a:srgbClr val="000000"/>
                </a:solidFill>
                <a:latin typeface="Calibri" panose="020F0502020204030204" pitchFamily="34" charset="0"/>
                <a:cs typeface="Calibri" panose="020F0502020204030204" pitchFamily="34" charset="0"/>
              </a:rPr>
              <a:t>I</a:t>
            </a: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mages courtesy ECMWF</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Compiled by Ma Ka Kui, NEA Singapore</a:t>
            </a:r>
          </a:p>
        </p:txBody>
      </p:sp>
      <p:pic>
        <p:nvPicPr>
          <p:cNvPr id="4" name="Picture 3">
            <a:extLst>
              <a:ext uri="{FF2B5EF4-FFF2-40B4-BE49-F238E27FC236}">
                <a16:creationId xmlns:a16="http://schemas.microsoft.com/office/drawing/2014/main" id="{F6A1E3CE-865A-812E-F7FF-0D64B7745605}"/>
              </a:ext>
            </a:extLst>
          </p:cNvPr>
          <p:cNvPicPr>
            <a:picLocks noChangeAspect="1"/>
          </p:cNvPicPr>
          <p:nvPr/>
        </p:nvPicPr>
        <p:blipFill>
          <a:blip r:embed="rId3"/>
          <a:stretch>
            <a:fillRect/>
          </a:stretch>
        </p:blipFill>
        <p:spPr>
          <a:xfrm>
            <a:off x="0" y="1386103"/>
            <a:ext cx="9144000" cy="3124260"/>
          </a:xfrm>
          <a:prstGeom prst="rect">
            <a:avLst/>
          </a:prstGeom>
        </p:spPr>
      </p:pic>
      <p:sp>
        <p:nvSpPr>
          <p:cNvPr id="8" name="Oval 7">
            <a:extLst>
              <a:ext uri="{FF2B5EF4-FFF2-40B4-BE49-F238E27FC236}">
                <a16:creationId xmlns:a16="http://schemas.microsoft.com/office/drawing/2014/main" id="{AA67AD76-EC12-2EF5-C3F4-BAAEDC0F986A}"/>
              </a:ext>
            </a:extLst>
          </p:cNvPr>
          <p:cNvSpPr/>
          <p:nvPr/>
        </p:nvSpPr>
        <p:spPr>
          <a:xfrm>
            <a:off x="718184" y="3011403"/>
            <a:ext cx="234315" cy="835194"/>
          </a:xfrm>
          <a:prstGeom prst="ellipse">
            <a:avLst/>
          </a:pr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Oval 8">
            <a:extLst>
              <a:ext uri="{FF2B5EF4-FFF2-40B4-BE49-F238E27FC236}">
                <a16:creationId xmlns:a16="http://schemas.microsoft.com/office/drawing/2014/main" id="{D52DE37E-B63C-4D34-AD92-67DC8699A1B7}"/>
              </a:ext>
            </a:extLst>
          </p:cNvPr>
          <p:cNvSpPr/>
          <p:nvPr/>
        </p:nvSpPr>
        <p:spPr>
          <a:xfrm>
            <a:off x="5233034" y="2948233"/>
            <a:ext cx="234315" cy="835194"/>
          </a:xfrm>
          <a:prstGeom prst="ellipse">
            <a:avLst/>
          </a:prstGeom>
          <a:noFill/>
          <a:ln w="1905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Tree>
    <p:extLst>
      <p:ext uri="{BB962C8B-B14F-4D97-AF65-F5344CB8AC3E}">
        <p14:creationId xmlns:p14="http://schemas.microsoft.com/office/powerpoint/2010/main" val="324262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745069-1994-D9B9-B7E4-7296203E90B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0B04B6E-0E1D-0C6A-5DB3-6574745B2417}"/>
              </a:ext>
            </a:extLst>
          </p:cNvPr>
          <p:cNvSpPr>
            <a:spLocks noGrp="1"/>
          </p:cNvSpPr>
          <p:nvPr>
            <p:ph type="title"/>
          </p:nvPr>
        </p:nvSpPr>
        <p:spPr>
          <a:xfrm>
            <a:off x="543936" y="416159"/>
            <a:ext cx="6971289" cy="469726"/>
          </a:xfrm>
        </p:spPr>
        <p:txBody>
          <a:bodyPr/>
          <a:lstStyle/>
          <a:p>
            <a:r>
              <a:rPr lang="en-AU" sz="2400" b="0" dirty="0">
                <a:solidFill>
                  <a:schemeClr val="tx1"/>
                </a:solidFill>
              </a:rPr>
              <a:t>iii. Archived NWP outputs – SINGV Ens</a:t>
            </a:r>
          </a:p>
        </p:txBody>
      </p:sp>
      <p:sp>
        <p:nvSpPr>
          <p:cNvPr id="5" name="Title 2">
            <a:extLst>
              <a:ext uri="{FF2B5EF4-FFF2-40B4-BE49-F238E27FC236}">
                <a16:creationId xmlns:a16="http://schemas.microsoft.com/office/drawing/2014/main" id="{8DACA9B3-5BCD-6238-D2F3-DE3E2AD138A2}"/>
              </a:ext>
            </a:extLst>
          </p:cNvPr>
          <p:cNvSpPr txBox="1">
            <a:spLocks/>
          </p:cNvSpPr>
          <p:nvPr/>
        </p:nvSpPr>
        <p:spPr>
          <a:xfrm>
            <a:off x="0" y="43709"/>
            <a:ext cx="3192295" cy="469726"/>
          </a:xfrm>
          <a:prstGeom prst="rect">
            <a:avLst/>
          </a:prstGeom>
        </p:spPr>
        <p:txBody>
          <a:bodyPr/>
          <a:lstStyle>
            <a:lvl1pPr algn="l" rtl="0" eaLnBrk="0" fontAlgn="base" hangingPunct="0">
              <a:lnSpc>
                <a:spcPct val="90000"/>
              </a:lnSpc>
              <a:spcBef>
                <a:spcPct val="0"/>
              </a:spcBef>
              <a:spcAft>
                <a:spcPct val="0"/>
              </a:spcAft>
              <a:defRPr sz="2500" b="1" i="0" kern="1200">
                <a:solidFill>
                  <a:schemeClr val="accent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lang="en-AU" sz="2400" dirty="0">
                <a:solidFill>
                  <a:srgbClr val="2461E5"/>
                </a:solidFill>
              </a:rPr>
              <a:t>2. </a:t>
            </a:r>
            <a:r>
              <a:rPr kumimoji="0" lang="en-AU" sz="2400" b="1" i="0" u="none" strike="noStrike" kern="1200" cap="none" spc="0" normalizeH="0" baseline="0" noProof="0" dirty="0">
                <a:ln>
                  <a:noFill/>
                </a:ln>
                <a:solidFill>
                  <a:srgbClr val="2461E5"/>
                </a:solidFill>
                <a:effectLst/>
                <a:uLnTx/>
                <a:uFillTx/>
                <a:latin typeface="Arial" panose="020B0604020202020204" pitchFamily="34" charset="0"/>
                <a:ea typeface="+mj-ea"/>
                <a:cs typeface="Arial" panose="020B0604020202020204" pitchFamily="34" charset="0"/>
              </a:rPr>
              <a:t>Why did it occur? </a:t>
            </a:r>
          </a:p>
        </p:txBody>
      </p:sp>
      <p:pic>
        <p:nvPicPr>
          <p:cNvPr id="9" name="Picture 8">
            <a:extLst>
              <a:ext uri="{FF2B5EF4-FFF2-40B4-BE49-F238E27FC236}">
                <a16:creationId xmlns:a16="http://schemas.microsoft.com/office/drawing/2014/main" id="{DE6109AA-BDF7-1E95-7EA3-200EC6B388DB}"/>
              </a:ext>
            </a:extLst>
          </p:cNvPr>
          <p:cNvPicPr>
            <a:picLocks noChangeAspect="1"/>
          </p:cNvPicPr>
          <p:nvPr/>
        </p:nvPicPr>
        <p:blipFill>
          <a:blip r:embed="rId3"/>
          <a:stretch>
            <a:fillRect/>
          </a:stretch>
        </p:blipFill>
        <p:spPr>
          <a:xfrm>
            <a:off x="0" y="1099763"/>
            <a:ext cx="9144000" cy="4525124"/>
          </a:xfrm>
          <a:prstGeom prst="rect">
            <a:avLst/>
          </a:prstGeom>
        </p:spPr>
      </p:pic>
      <p:sp>
        <p:nvSpPr>
          <p:cNvPr id="10" name="TextBox 9">
            <a:extLst>
              <a:ext uri="{FF2B5EF4-FFF2-40B4-BE49-F238E27FC236}">
                <a16:creationId xmlns:a16="http://schemas.microsoft.com/office/drawing/2014/main" id="{289D843B-B178-080F-3C8C-B0B4A9A697EC}"/>
              </a:ext>
            </a:extLst>
          </p:cNvPr>
          <p:cNvSpPr txBox="1"/>
          <p:nvPr/>
        </p:nvSpPr>
        <p:spPr>
          <a:xfrm>
            <a:off x="2647012" y="5980176"/>
            <a:ext cx="4240084" cy="461665"/>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AU" sz="1200" dirty="0">
                <a:solidFill>
                  <a:srgbClr val="000000"/>
                </a:solidFill>
                <a:latin typeface="Calibri" panose="020F0502020204030204" pitchFamily="34" charset="0"/>
                <a:cs typeface="Calibri" panose="020F0502020204030204" pitchFamily="34" charset="0"/>
              </a:rPr>
              <a:t>I</a:t>
            </a: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mages courtesy ECMWF</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Analysis by Ma Ka Kui, NEA Singapore</a:t>
            </a:r>
          </a:p>
        </p:txBody>
      </p:sp>
    </p:spTree>
    <p:extLst>
      <p:ext uri="{BB962C8B-B14F-4D97-AF65-F5344CB8AC3E}">
        <p14:creationId xmlns:p14="http://schemas.microsoft.com/office/powerpoint/2010/main" val="18017648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04F79-81E6-9E5D-5BFB-37A0FCDF4C8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5EDA4BB-0948-2F6D-2E3E-E0452EDE25A6}"/>
              </a:ext>
            </a:extLst>
          </p:cNvPr>
          <p:cNvSpPr>
            <a:spLocks noGrp="1"/>
          </p:cNvSpPr>
          <p:nvPr>
            <p:ph type="title"/>
          </p:nvPr>
        </p:nvSpPr>
        <p:spPr>
          <a:xfrm>
            <a:off x="543936" y="416159"/>
            <a:ext cx="6971289" cy="469726"/>
          </a:xfrm>
        </p:spPr>
        <p:txBody>
          <a:bodyPr/>
          <a:lstStyle/>
          <a:p>
            <a:r>
              <a:rPr lang="en-AU" sz="2400" b="0" dirty="0">
                <a:solidFill>
                  <a:schemeClr val="tx1"/>
                </a:solidFill>
              </a:rPr>
              <a:t>iii. Archived NWP outputs – SINGV Ens</a:t>
            </a:r>
          </a:p>
        </p:txBody>
      </p:sp>
      <p:sp>
        <p:nvSpPr>
          <p:cNvPr id="5" name="Title 2">
            <a:extLst>
              <a:ext uri="{FF2B5EF4-FFF2-40B4-BE49-F238E27FC236}">
                <a16:creationId xmlns:a16="http://schemas.microsoft.com/office/drawing/2014/main" id="{C5022495-B99F-5A5A-D62A-7740C4489925}"/>
              </a:ext>
            </a:extLst>
          </p:cNvPr>
          <p:cNvSpPr txBox="1">
            <a:spLocks/>
          </p:cNvSpPr>
          <p:nvPr/>
        </p:nvSpPr>
        <p:spPr>
          <a:xfrm>
            <a:off x="0" y="43709"/>
            <a:ext cx="3192295" cy="469726"/>
          </a:xfrm>
          <a:prstGeom prst="rect">
            <a:avLst/>
          </a:prstGeom>
        </p:spPr>
        <p:txBody>
          <a:bodyPr/>
          <a:lstStyle>
            <a:lvl1pPr algn="l" rtl="0" eaLnBrk="0" fontAlgn="base" hangingPunct="0">
              <a:lnSpc>
                <a:spcPct val="90000"/>
              </a:lnSpc>
              <a:spcBef>
                <a:spcPct val="0"/>
              </a:spcBef>
              <a:spcAft>
                <a:spcPct val="0"/>
              </a:spcAft>
              <a:defRPr sz="2500" b="1" i="0" kern="1200">
                <a:solidFill>
                  <a:schemeClr val="accent1"/>
                </a:solidFill>
                <a:latin typeface="Arial" panose="020B0604020202020204" pitchFamily="34" charset="0"/>
                <a:ea typeface="+mj-ea"/>
                <a:cs typeface="Arial" panose="020B0604020202020204" pitchFamily="34" charset="0"/>
              </a:defRPr>
            </a:lvl1pPr>
            <a:lvl2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2pPr>
            <a:lvl3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3pPr>
            <a:lvl4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4pPr>
            <a:lvl5pPr algn="l" rtl="0" eaLnBrk="0" fontAlgn="base" hangingPunct="0">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5pPr>
            <a:lvl6pPr marL="4572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6pPr>
            <a:lvl7pPr marL="9144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7pPr>
            <a:lvl8pPr marL="13716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8pPr>
            <a:lvl9pPr marL="1828800" algn="l" rtl="0" fontAlgn="base">
              <a:lnSpc>
                <a:spcPct val="90000"/>
              </a:lnSpc>
              <a:spcBef>
                <a:spcPct val="0"/>
              </a:spcBef>
              <a:spcAft>
                <a:spcPct val="0"/>
              </a:spcAft>
              <a:defRPr sz="2500" b="1">
                <a:solidFill>
                  <a:schemeClr val="accent1"/>
                </a:solidFill>
                <a:latin typeface="Arial" panose="020B0604020202020204" pitchFamily="34" charset="0"/>
                <a:cs typeface="Arial" panose="020B0604020202020204" pitchFamily="34" charset="0"/>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lang="en-AU" sz="2400" dirty="0">
                <a:solidFill>
                  <a:srgbClr val="2461E5"/>
                </a:solidFill>
              </a:rPr>
              <a:t>2. </a:t>
            </a:r>
            <a:r>
              <a:rPr kumimoji="0" lang="en-AU" sz="2400" b="1" i="0" u="none" strike="noStrike" kern="1200" cap="none" spc="0" normalizeH="0" baseline="0" noProof="0" dirty="0">
                <a:ln>
                  <a:noFill/>
                </a:ln>
                <a:solidFill>
                  <a:srgbClr val="2461E5"/>
                </a:solidFill>
                <a:effectLst/>
                <a:uLnTx/>
                <a:uFillTx/>
                <a:latin typeface="Arial" panose="020B0604020202020204" pitchFamily="34" charset="0"/>
                <a:ea typeface="+mj-ea"/>
                <a:cs typeface="Arial" panose="020B0604020202020204" pitchFamily="34" charset="0"/>
              </a:rPr>
              <a:t>Why did it occur? </a:t>
            </a:r>
          </a:p>
        </p:txBody>
      </p:sp>
      <p:pic>
        <p:nvPicPr>
          <p:cNvPr id="6" name="Picture 5">
            <a:extLst>
              <a:ext uri="{FF2B5EF4-FFF2-40B4-BE49-F238E27FC236}">
                <a16:creationId xmlns:a16="http://schemas.microsoft.com/office/drawing/2014/main" id="{AF473F99-78D8-CAC0-05B2-04C4875948AE}"/>
              </a:ext>
            </a:extLst>
          </p:cNvPr>
          <p:cNvPicPr>
            <a:picLocks noChangeAspect="1"/>
          </p:cNvPicPr>
          <p:nvPr/>
        </p:nvPicPr>
        <p:blipFill>
          <a:blip r:embed="rId3"/>
          <a:stretch>
            <a:fillRect/>
          </a:stretch>
        </p:blipFill>
        <p:spPr>
          <a:xfrm>
            <a:off x="0" y="1202255"/>
            <a:ext cx="9144000" cy="4453490"/>
          </a:xfrm>
          <a:prstGeom prst="rect">
            <a:avLst/>
          </a:prstGeom>
        </p:spPr>
      </p:pic>
      <p:sp>
        <p:nvSpPr>
          <p:cNvPr id="7" name="TextBox 6">
            <a:extLst>
              <a:ext uri="{FF2B5EF4-FFF2-40B4-BE49-F238E27FC236}">
                <a16:creationId xmlns:a16="http://schemas.microsoft.com/office/drawing/2014/main" id="{5D46F011-C077-4DAF-667F-49AB1ED5A89E}"/>
              </a:ext>
            </a:extLst>
          </p:cNvPr>
          <p:cNvSpPr txBox="1"/>
          <p:nvPr/>
        </p:nvSpPr>
        <p:spPr>
          <a:xfrm>
            <a:off x="2647012" y="5980176"/>
            <a:ext cx="4240084" cy="461665"/>
          </a:xfrm>
          <a:prstGeom prst="rect">
            <a:avLst/>
          </a:prstGeom>
          <a:solidFill>
            <a:schemeClr val="bg1"/>
          </a:solid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AU" sz="1200" dirty="0">
                <a:solidFill>
                  <a:srgbClr val="000000"/>
                </a:solidFill>
                <a:latin typeface="Calibri" panose="020F0502020204030204" pitchFamily="34" charset="0"/>
                <a:cs typeface="Calibri" panose="020F0502020204030204" pitchFamily="34" charset="0"/>
              </a:rPr>
              <a:t>I</a:t>
            </a: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mages courtesy ECMWF</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Analysis by Ma Ka Kui, NEA Singapore</a:t>
            </a:r>
          </a:p>
        </p:txBody>
      </p:sp>
    </p:spTree>
    <p:extLst>
      <p:ext uri="{BB962C8B-B14F-4D97-AF65-F5344CB8AC3E}">
        <p14:creationId xmlns:p14="http://schemas.microsoft.com/office/powerpoint/2010/main" val="18232563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EC9A6B-207D-6806-E3ED-D8AE73C1D0DC}"/>
            </a:ext>
          </a:extLst>
        </p:cNvPr>
        <p:cNvGrpSpPr/>
        <p:nvPr/>
      </p:nvGrpSpPr>
      <p:grpSpPr>
        <a:xfrm>
          <a:off x="0" y="0"/>
          <a:ext cx="0" cy="0"/>
          <a:chOff x="0" y="0"/>
          <a:chExt cx="0" cy="0"/>
        </a:xfrm>
      </p:grpSpPr>
      <p:sp>
        <p:nvSpPr>
          <p:cNvPr id="550914" name="Date Placeholder 3">
            <a:extLst>
              <a:ext uri="{FF2B5EF4-FFF2-40B4-BE49-F238E27FC236}">
                <a16:creationId xmlns:a16="http://schemas.microsoft.com/office/drawing/2014/main" id="{2F539CCE-001D-C4B9-C37B-8CDF8D6B4901}"/>
              </a:ext>
            </a:extLst>
          </p:cNvPr>
          <p:cNvSpPr txBox="1">
            <a:spLocks noChangeArrowheads="1"/>
          </p:cNvSpPr>
          <p:nvPr/>
        </p:nvSpPr>
        <p:spPr bwMode="auto">
          <a:xfrm>
            <a:off x="381000" y="6356350"/>
            <a:ext cx="21526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Georgia" panose="02040502050405020303" pitchFamily="18" charset="0"/>
              </a:defRPr>
            </a:lvl1pPr>
            <a:lvl2pPr marL="742950" indent="-285750" defTabSz="457200">
              <a:defRPr sz="2400">
                <a:solidFill>
                  <a:schemeClr val="tx1"/>
                </a:solidFill>
                <a:latin typeface="Georgia" panose="02040502050405020303" pitchFamily="18" charset="0"/>
              </a:defRPr>
            </a:lvl2pPr>
            <a:lvl3pPr marL="1143000" indent="-228600" defTabSz="457200">
              <a:defRPr sz="2400">
                <a:solidFill>
                  <a:schemeClr val="tx1"/>
                </a:solidFill>
                <a:latin typeface="Georgia" panose="02040502050405020303" pitchFamily="18" charset="0"/>
              </a:defRPr>
            </a:lvl3pPr>
            <a:lvl4pPr marL="1600200" indent="-228600" defTabSz="457200">
              <a:defRPr sz="2400">
                <a:solidFill>
                  <a:schemeClr val="tx1"/>
                </a:solidFill>
                <a:latin typeface="Georgia" panose="02040502050405020303" pitchFamily="18" charset="0"/>
              </a:defRPr>
            </a:lvl4pPr>
            <a:lvl5pPr marL="2057400" indent="-228600" defTabSz="457200">
              <a:defRPr sz="2400">
                <a:solidFill>
                  <a:schemeClr val="tx1"/>
                </a:solidFill>
                <a:latin typeface="Georgia" panose="02040502050405020303" pitchFamily="18" charset="0"/>
              </a:defRPr>
            </a:lvl5pPr>
            <a:lvl6pPr marL="2514600" indent="-228600" defTabSz="457200" eaLnBrk="0" fontAlgn="base" hangingPunct="0">
              <a:spcBef>
                <a:spcPct val="0"/>
              </a:spcBef>
              <a:spcAft>
                <a:spcPct val="0"/>
              </a:spcAft>
              <a:defRPr sz="2400">
                <a:solidFill>
                  <a:schemeClr val="tx1"/>
                </a:solidFill>
                <a:latin typeface="Georgia" panose="02040502050405020303" pitchFamily="18" charset="0"/>
              </a:defRPr>
            </a:lvl6pPr>
            <a:lvl7pPr marL="2971800" indent="-228600" defTabSz="457200" eaLnBrk="0" fontAlgn="base" hangingPunct="0">
              <a:spcBef>
                <a:spcPct val="0"/>
              </a:spcBef>
              <a:spcAft>
                <a:spcPct val="0"/>
              </a:spcAft>
              <a:defRPr sz="2400">
                <a:solidFill>
                  <a:schemeClr val="tx1"/>
                </a:solidFill>
                <a:latin typeface="Georgia" panose="02040502050405020303" pitchFamily="18" charset="0"/>
              </a:defRPr>
            </a:lvl7pPr>
            <a:lvl8pPr marL="3429000" indent="-228600" defTabSz="457200" eaLnBrk="0" fontAlgn="base" hangingPunct="0">
              <a:spcBef>
                <a:spcPct val="0"/>
              </a:spcBef>
              <a:spcAft>
                <a:spcPct val="0"/>
              </a:spcAft>
              <a:defRPr sz="2400">
                <a:solidFill>
                  <a:schemeClr val="tx1"/>
                </a:solidFill>
                <a:latin typeface="Georgia" panose="02040502050405020303" pitchFamily="18" charset="0"/>
              </a:defRPr>
            </a:lvl8pPr>
            <a:lvl9pPr marL="3886200" indent="-228600" defTabSz="457200" eaLnBrk="0" fontAlgn="base" hangingPunct="0">
              <a:spcBef>
                <a:spcPct val="0"/>
              </a:spcBef>
              <a:spcAft>
                <a:spcPct val="0"/>
              </a:spcAft>
              <a:defRPr sz="2400">
                <a:solidFill>
                  <a:schemeClr val="tx1"/>
                </a:solidFill>
                <a:latin typeface="Georgia" panose="02040502050405020303"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2461E5"/>
                </a:solidFill>
                <a:effectLst/>
                <a:uLnTx/>
                <a:uFillTx/>
                <a:latin typeface="Arial" panose="020B0604020202020204" pitchFamily="34" charset="0"/>
                <a:ea typeface="+mn-ea"/>
                <a:cs typeface="Arial" panose="020B0604020202020204" pitchFamily="34" charset="0"/>
              </a:rPr>
              <a:t>The Bureau of Meteorology</a:t>
            </a:r>
          </a:p>
        </p:txBody>
      </p:sp>
      <p:sp>
        <p:nvSpPr>
          <p:cNvPr id="550915" name="Title 1">
            <a:extLst>
              <a:ext uri="{FF2B5EF4-FFF2-40B4-BE49-F238E27FC236}">
                <a16:creationId xmlns:a16="http://schemas.microsoft.com/office/drawing/2014/main" id="{0691469A-C7BA-71E0-1A81-7EFA698FD018}"/>
              </a:ext>
            </a:extLst>
          </p:cNvPr>
          <p:cNvSpPr txBox="1">
            <a:spLocks noChangeArrowheads="1"/>
          </p:cNvSpPr>
          <p:nvPr/>
        </p:nvSpPr>
        <p:spPr bwMode="auto">
          <a:xfrm>
            <a:off x="352425" y="533400"/>
            <a:ext cx="84169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eorgia" panose="02040502050405020303" pitchFamily="18" charset="0"/>
              </a:defRPr>
            </a:lvl1pPr>
            <a:lvl2pPr marL="742950" indent="-285750">
              <a:defRPr sz="2400">
                <a:solidFill>
                  <a:schemeClr val="tx1"/>
                </a:solidFill>
                <a:latin typeface="Georgia" panose="02040502050405020303" pitchFamily="18" charset="0"/>
              </a:defRPr>
            </a:lvl2pPr>
            <a:lvl3pPr marL="1143000" indent="-228600">
              <a:defRPr sz="2400">
                <a:solidFill>
                  <a:schemeClr val="tx1"/>
                </a:solidFill>
                <a:latin typeface="Georgia" panose="02040502050405020303" pitchFamily="18" charset="0"/>
              </a:defRPr>
            </a:lvl3pPr>
            <a:lvl4pPr marL="1600200" indent="-228600">
              <a:defRPr sz="2400">
                <a:solidFill>
                  <a:schemeClr val="tx1"/>
                </a:solidFill>
                <a:latin typeface="Georgia" panose="02040502050405020303" pitchFamily="18" charset="0"/>
              </a:defRPr>
            </a:lvl4pPr>
            <a:lvl5pPr marL="2057400" indent="-228600">
              <a:defRPr sz="2400">
                <a:solidFill>
                  <a:schemeClr val="tx1"/>
                </a:solidFill>
                <a:latin typeface="Georgia" panose="02040502050405020303" pitchFamily="18" charset="0"/>
              </a:defRPr>
            </a:lvl5pPr>
            <a:lvl6pPr marL="2514600" indent="-228600" eaLnBrk="0" fontAlgn="base" hangingPunct="0">
              <a:spcBef>
                <a:spcPct val="0"/>
              </a:spcBef>
              <a:spcAft>
                <a:spcPct val="0"/>
              </a:spcAft>
              <a:defRPr sz="2400">
                <a:solidFill>
                  <a:schemeClr val="tx1"/>
                </a:solidFill>
                <a:latin typeface="Georgia" panose="02040502050405020303" pitchFamily="18" charset="0"/>
              </a:defRPr>
            </a:lvl6pPr>
            <a:lvl7pPr marL="2971800" indent="-228600" eaLnBrk="0" fontAlgn="base" hangingPunct="0">
              <a:spcBef>
                <a:spcPct val="0"/>
              </a:spcBef>
              <a:spcAft>
                <a:spcPct val="0"/>
              </a:spcAft>
              <a:defRPr sz="2400">
                <a:solidFill>
                  <a:schemeClr val="tx1"/>
                </a:solidFill>
                <a:latin typeface="Georgia" panose="02040502050405020303" pitchFamily="18" charset="0"/>
              </a:defRPr>
            </a:lvl7pPr>
            <a:lvl8pPr marL="3429000" indent="-228600" eaLnBrk="0" fontAlgn="base" hangingPunct="0">
              <a:spcBef>
                <a:spcPct val="0"/>
              </a:spcBef>
              <a:spcAft>
                <a:spcPct val="0"/>
              </a:spcAft>
              <a:defRPr sz="2400">
                <a:solidFill>
                  <a:schemeClr val="tx1"/>
                </a:solidFill>
                <a:latin typeface="Georgia" panose="02040502050405020303" pitchFamily="18" charset="0"/>
              </a:defRPr>
            </a:lvl8pPr>
            <a:lvl9pPr marL="3886200" indent="-228600" eaLnBrk="0" fontAlgn="base" hangingPunct="0">
              <a:spcBef>
                <a:spcPct val="0"/>
              </a:spcBef>
              <a:spcAft>
                <a:spcPct val="0"/>
              </a:spcAft>
              <a:defRPr sz="2400">
                <a:solidFill>
                  <a:schemeClr val="tx1"/>
                </a:solidFill>
                <a:latin typeface="Georgia" panose="02040502050405020303" pitchFamily="18"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AU" altLang="en-US" sz="2500" b="1" i="0" u="none" strike="noStrike" kern="1200" cap="none" spc="0" normalizeH="0" baseline="0" noProof="0" dirty="0">
                <a:ln>
                  <a:noFill/>
                </a:ln>
                <a:solidFill>
                  <a:srgbClr val="2461E5"/>
                </a:solidFill>
                <a:effectLst/>
                <a:uLnTx/>
                <a:uFillTx/>
                <a:latin typeface="Calibri" panose="020F0502020204030204" pitchFamily="34" charset="0"/>
                <a:ea typeface="+mn-ea"/>
                <a:cs typeface="Calibri" panose="020F0502020204030204" pitchFamily="34" charset="0"/>
              </a:rPr>
              <a:t>Summary</a:t>
            </a:r>
            <a:endParaRPr kumimoji="0" lang="en-US" altLang="en-US" sz="2500" b="1" i="0" u="none" strike="noStrike" kern="1200" cap="none" spc="0" normalizeH="0" baseline="0" noProof="0" dirty="0">
              <a:ln>
                <a:noFill/>
              </a:ln>
              <a:solidFill>
                <a:srgbClr val="2461E5"/>
              </a:solidFill>
              <a:effectLst/>
              <a:uLnTx/>
              <a:uFillTx/>
              <a:latin typeface="Calibri" panose="020F0502020204030204" pitchFamily="34" charset="0"/>
              <a:ea typeface="+mn-ea"/>
              <a:cs typeface="Calibri" panose="020F0502020204030204" pitchFamily="34" charset="0"/>
            </a:endParaRPr>
          </a:p>
        </p:txBody>
      </p:sp>
      <p:sp>
        <p:nvSpPr>
          <p:cNvPr id="540676" name="TextBox 1">
            <a:extLst>
              <a:ext uri="{FF2B5EF4-FFF2-40B4-BE49-F238E27FC236}">
                <a16:creationId xmlns:a16="http://schemas.microsoft.com/office/drawing/2014/main" id="{6A589883-CED8-6A7E-B31A-8186BB6CB3C3}"/>
              </a:ext>
            </a:extLst>
          </p:cNvPr>
          <p:cNvSpPr txBox="1">
            <a:spLocks noChangeArrowheads="1"/>
          </p:cNvSpPr>
          <p:nvPr/>
        </p:nvSpPr>
        <p:spPr bwMode="auto">
          <a:xfrm>
            <a:off x="904875" y="860425"/>
            <a:ext cx="7632733" cy="5555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Georgia" panose="02040502050405020303" pitchFamily="18" charset="0"/>
              </a:defRPr>
            </a:lvl1pPr>
            <a:lvl2pPr marL="800100" indent="-342900">
              <a:defRPr sz="2400">
                <a:solidFill>
                  <a:schemeClr val="tx1"/>
                </a:solidFill>
                <a:latin typeface="Georgia" panose="02040502050405020303" pitchFamily="18" charset="0"/>
              </a:defRPr>
            </a:lvl2pPr>
            <a:lvl3pPr marL="1143000" indent="-228600">
              <a:defRPr sz="2400">
                <a:solidFill>
                  <a:schemeClr val="tx1"/>
                </a:solidFill>
                <a:latin typeface="Georgia" panose="02040502050405020303" pitchFamily="18" charset="0"/>
              </a:defRPr>
            </a:lvl3pPr>
            <a:lvl4pPr marL="1600200" indent="-228600">
              <a:defRPr sz="2400">
                <a:solidFill>
                  <a:schemeClr val="tx1"/>
                </a:solidFill>
                <a:latin typeface="Georgia" panose="02040502050405020303" pitchFamily="18" charset="0"/>
              </a:defRPr>
            </a:lvl4pPr>
            <a:lvl5pPr marL="2057400" indent="-228600">
              <a:defRPr sz="2400">
                <a:solidFill>
                  <a:schemeClr val="tx1"/>
                </a:solidFill>
                <a:latin typeface="Georgia" panose="02040502050405020303" pitchFamily="18" charset="0"/>
              </a:defRPr>
            </a:lvl5pPr>
            <a:lvl6pPr marL="2514600" indent="-228600" eaLnBrk="0" fontAlgn="base" hangingPunct="0">
              <a:spcBef>
                <a:spcPct val="0"/>
              </a:spcBef>
              <a:spcAft>
                <a:spcPct val="0"/>
              </a:spcAft>
              <a:defRPr sz="2400">
                <a:solidFill>
                  <a:schemeClr val="tx1"/>
                </a:solidFill>
                <a:latin typeface="Georgia" panose="02040502050405020303" pitchFamily="18" charset="0"/>
              </a:defRPr>
            </a:lvl6pPr>
            <a:lvl7pPr marL="2971800" indent="-228600" eaLnBrk="0" fontAlgn="base" hangingPunct="0">
              <a:spcBef>
                <a:spcPct val="0"/>
              </a:spcBef>
              <a:spcAft>
                <a:spcPct val="0"/>
              </a:spcAft>
              <a:defRPr sz="2400">
                <a:solidFill>
                  <a:schemeClr val="tx1"/>
                </a:solidFill>
                <a:latin typeface="Georgia" panose="02040502050405020303" pitchFamily="18" charset="0"/>
              </a:defRPr>
            </a:lvl7pPr>
            <a:lvl8pPr marL="3429000" indent="-228600" eaLnBrk="0" fontAlgn="base" hangingPunct="0">
              <a:spcBef>
                <a:spcPct val="0"/>
              </a:spcBef>
              <a:spcAft>
                <a:spcPct val="0"/>
              </a:spcAft>
              <a:defRPr sz="2400">
                <a:solidFill>
                  <a:schemeClr val="tx1"/>
                </a:solidFill>
                <a:latin typeface="Georgia" panose="02040502050405020303" pitchFamily="18" charset="0"/>
              </a:defRPr>
            </a:lvl8pPr>
            <a:lvl9pPr marL="3886200" indent="-228600" eaLnBrk="0" fontAlgn="base" hangingPunct="0">
              <a:spcBef>
                <a:spcPct val="0"/>
              </a:spcBef>
              <a:spcAft>
                <a:spcPct val="0"/>
              </a:spcAft>
              <a:defRPr sz="2400">
                <a:solidFill>
                  <a:schemeClr val="tx1"/>
                </a:solidFill>
                <a:latin typeface="Georgia" panose="02040502050405020303" pitchFamily="18" charset="0"/>
              </a:defRPr>
            </a:lvl9pPr>
          </a:lstStyle>
          <a:p>
            <a:pPr marL="457200" marR="0" lvl="0" indent="-457200" algn="l" defTabSz="914400" rtl="0" eaLnBrk="0" fontAlgn="base" latinLnBrk="0" hangingPunct="0">
              <a:lnSpc>
                <a:spcPct val="100000"/>
              </a:lnSpc>
              <a:spcBef>
                <a:spcPts val="600"/>
              </a:spcBef>
              <a:spcAft>
                <a:spcPct val="0"/>
              </a:spcAft>
              <a:buClrTx/>
              <a:buSzTx/>
              <a:buFont typeface="+mj-lt"/>
              <a:buAutoNum type="arabicPeriod"/>
              <a:tabLst/>
              <a:defRPr/>
            </a:pPr>
            <a:r>
              <a:rPr kumimoji="0" lang="en-AU" sz="2000" b="1"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What happened</a:t>
            </a:r>
          </a:p>
          <a:p>
            <a:pPr marL="1028700" marR="0" lvl="1" indent="-571500" algn="l" defTabSz="914400" rtl="0" eaLnBrk="0" fontAlgn="base" latinLnBrk="0" hangingPunct="0">
              <a:lnSpc>
                <a:spcPct val="100000"/>
              </a:lnSpc>
              <a:spcBef>
                <a:spcPts val="600"/>
              </a:spcBef>
              <a:spcAft>
                <a:spcPct val="0"/>
              </a:spcAft>
              <a:buClrTx/>
              <a:buSzTx/>
              <a:buFont typeface="+mj-lt"/>
              <a:buAutoNum type="romanLcPeriod"/>
              <a:tabLst/>
              <a:defRPr/>
            </a:pPr>
            <a:r>
              <a:rPr kumimoji="0" lang="en-AU" sz="2000" b="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Impact of the event</a:t>
            </a:r>
          </a:p>
          <a:p>
            <a:pPr marL="1028700" marR="0" lvl="1" indent="-571500" algn="l" defTabSz="914400" rtl="0" eaLnBrk="0" fontAlgn="base" latinLnBrk="0" hangingPunct="0">
              <a:lnSpc>
                <a:spcPct val="100000"/>
              </a:lnSpc>
              <a:spcBef>
                <a:spcPts val="600"/>
              </a:spcBef>
              <a:spcAft>
                <a:spcPct val="0"/>
              </a:spcAft>
              <a:buClrTx/>
              <a:buSzTx/>
              <a:buFont typeface="+mj-lt"/>
              <a:buAutoNum type="romanLcPeriod"/>
              <a:tabLst/>
              <a:defRPr/>
            </a:pPr>
            <a:r>
              <a:rPr kumimoji="0" lang="en-AU" sz="2000" b="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Observations</a:t>
            </a:r>
          </a:p>
          <a:p>
            <a:pPr marL="1028700" marR="0" lvl="1" indent="-571500" algn="l" defTabSz="914400" rtl="0" eaLnBrk="0" fontAlgn="base" latinLnBrk="0" hangingPunct="0">
              <a:lnSpc>
                <a:spcPct val="100000"/>
              </a:lnSpc>
              <a:spcBef>
                <a:spcPts val="600"/>
              </a:spcBef>
              <a:spcAft>
                <a:spcPct val="0"/>
              </a:spcAft>
              <a:buClrTx/>
              <a:buSzTx/>
              <a:buFont typeface="+mj-lt"/>
              <a:buAutoNum type="romanLcPeriod"/>
              <a:tabLst/>
              <a:defRPr/>
            </a:pPr>
            <a:r>
              <a:rPr kumimoji="0" lang="en-AU" sz="2000" b="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Climatology</a:t>
            </a:r>
          </a:p>
          <a:p>
            <a:pPr marL="457200" marR="0" lvl="1" indent="0" algn="l" defTabSz="914400" rtl="0" eaLnBrk="0" fontAlgn="base" latinLnBrk="0" hangingPunct="0">
              <a:lnSpc>
                <a:spcPct val="100000"/>
              </a:lnSpc>
              <a:spcBef>
                <a:spcPts val="600"/>
              </a:spcBef>
              <a:spcAft>
                <a:spcPct val="0"/>
              </a:spcAft>
              <a:buClrTx/>
              <a:buSzTx/>
              <a:buFontTx/>
              <a:buNone/>
              <a:tabLst/>
              <a:defRPr/>
            </a:pPr>
            <a:endParaRPr kumimoji="0" lang="en-AU" sz="2000" b="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base" latinLnBrk="0" hangingPunct="1">
              <a:lnSpc>
                <a:spcPct val="100000"/>
              </a:lnSpc>
              <a:spcBef>
                <a:spcPct val="0"/>
              </a:spcBef>
              <a:spcAft>
                <a:spcPts val="600"/>
              </a:spcAft>
              <a:buClrTx/>
              <a:buSzTx/>
              <a:buFont typeface="Arial" panose="020B0604020202020204" pitchFamily="34" charset="0"/>
              <a:buAutoNum type="arabicPeriod"/>
              <a:tabLst/>
              <a:defRPr/>
            </a:pPr>
            <a:r>
              <a:rPr kumimoji="0" lang="en-AU" altLang="en-US" sz="2000" b="1"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Why did the event occur?</a:t>
            </a:r>
          </a:p>
          <a:p>
            <a:pPr marL="971550" marR="0" lvl="1" indent="-514350" algn="l" defTabSz="914400" rtl="0" eaLnBrk="1" fontAlgn="base" latinLnBrk="0" hangingPunct="1">
              <a:lnSpc>
                <a:spcPct val="100000"/>
              </a:lnSpc>
              <a:spcBef>
                <a:spcPct val="0"/>
              </a:spcBef>
              <a:spcAft>
                <a:spcPts val="600"/>
              </a:spcAft>
              <a:buClrTx/>
              <a:buSzTx/>
              <a:buFont typeface="+mj-lt"/>
              <a:buAutoNum type="romanLcPeriod"/>
              <a:tabLst/>
              <a:defRPr/>
            </a:pPr>
            <a:r>
              <a:rPr kumimoji="0" lang="en-AU" altLang="en-US" sz="2000" b="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Active phases of</a:t>
            </a:r>
            <a:r>
              <a:rPr kumimoji="0" lang="en-AU" altLang="en-US" sz="2000" b="0" i="0" u="none" strike="noStrike" kern="1200" cap="none" spc="0" normalizeH="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 the MJO and Kelvin wave in the area.</a:t>
            </a:r>
            <a:endParaRPr kumimoji="0" lang="en-AU" altLang="en-US" sz="2000" b="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endParaRPr>
          </a:p>
          <a:p>
            <a:pPr marL="971550" marR="0" lvl="1" indent="-514350" algn="l" defTabSz="914400" rtl="0" eaLnBrk="1" fontAlgn="base" latinLnBrk="0" hangingPunct="1">
              <a:lnSpc>
                <a:spcPct val="100000"/>
              </a:lnSpc>
              <a:spcBef>
                <a:spcPct val="0"/>
              </a:spcBef>
              <a:spcAft>
                <a:spcPts val="600"/>
              </a:spcAft>
              <a:buClrTx/>
              <a:buSzTx/>
              <a:buFont typeface="+mj-lt"/>
              <a:buAutoNum type="romanLcPeriod"/>
              <a:tabLst/>
              <a:defRPr/>
            </a:pPr>
            <a:r>
              <a:rPr kumimoji="0" lang="en-AU" altLang="en-US" sz="2000" b="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Satellite imagery and identifying the Drivers of the Weather</a:t>
            </a:r>
          </a:p>
          <a:p>
            <a:pPr marL="971550" marR="0" lvl="1" indent="-514350" algn="l" defTabSz="914400" rtl="0" eaLnBrk="1" fontAlgn="base" latinLnBrk="0" hangingPunct="1">
              <a:lnSpc>
                <a:spcPct val="100000"/>
              </a:lnSpc>
              <a:spcBef>
                <a:spcPct val="0"/>
              </a:spcBef>
              <a:spcAft>
                <a:spcPts val="600"/>
              </a:spcAft>
              <a:buClrTx/>
              <a:buSzTx/>
              <a:buFont typeface="+mj-lt"/>
              <a:buAutoNum type="romanLcPeriod"/>
              <a:tabLst/>
              <a:defRPr/>
            </a:pPr>
            <a:r>
              <a:rPr kumimoji="0" lang="en-AU" altLang="en-US" sz="2000" b="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Evolution of the event (satellite imagery, RADAR and lightning data, surface and upper air observations). Collision</a:t>
            </a:r>
            <a:r>
              <a:rPr kumimoji="0" lang="en-AU" altLang="en-US" sz="2000" b="0" i="0" u="none" strike="noStrike" kern="1200" cap="none" spc="0" normalizeH="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 of west and eas</a:t>
            </a:r>
            <a:r>
              <a:rPr lang="en-AU" altLang="en-US" sz="2000" noProof="0" dirty="0">
                <a:solidFill>
                  <a:srgbClr val="0061E8"/>
                </a:solidFill>
                <a:latin typeface="Calibri" panose="020F0502020204030204" pitchFamily="34" charset="0"/>
                <a:ea typeface="Calibri" panose="020F0502020204030204" pitchFamily="34" charset="0"/>
                <a:cs typeface="Calibri" panose="020F0502020204030204" pitchFamily="34" charset="0"/>
              </a:rPr>
              <a:t>t moving</a:t>
            </a:r>
            <a:r>
              <a:rPr kumimoji="0" lang="en-AU" altLang="en-US" sz="2000" b="0" i="0" u="none" strike="noStrike" kern="1200" cap="none" spc="0" normalizeH="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 precipitating lines over the Singapore area.</a:t>
            </a:r>
            <a:endParaRPr kumimoji="0" lang="en-AU" altLang="en-US" sz="2000" b="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endParaRPr>
          </a:p>
          <a:p>
            <a:pPr marL="457200" marR="0" lvl="1" indent="0" algn="l" defTabSz="914400" rtl="0" eaLnBrk="1" fontAlgn="base" latinLnBrk="0" hangingPunct="1">
              <a:lnSpc>
                <a:spcPct val="100000"/>
              </a:lnSpc>
              <a:spcBef>
                <a:spcPct val="0"/>
              </a:spcBef>
              <a:spcAft>
                <a:spcPts val="600"/>
              </a:spcAft>
              <a:buClrTx/>
              <a:buSzTx/>
              <a:buFontTx/>
              <a:buNone/>
              <a:tabLst/>
              <a:defRPr/>
            </a:pPr>
            <a:endParaRPr kumimoji="0" lang="en-AU" altLang="en-US" sz="2000" b="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base" latinLnBrk="0" hangingPunct="1">
              <a:lnSpc>
                <a:spcPct val="100000"/>
              </a:lnSpc>
              <a:spcBef>
                <a:spcPct val="0"/>
              </a:spcBef>
              <a:spcAft>
                <a:spcPts val="600"/>
              </a:spcAft>
              <a:buClrTx/>
              <a:buSzTx/>
              <a:buFont typeface="Arial" panose="020B0604020202020204" pitchFamily="34" charset="0"/>
              <a:buAutoNum type="arabicPeriod"/>
              <a:tabLst/>
              <a:defRPr/>
            </a:pPr>
            <a:r>
              <a:rPr kumimoji="0" lang="en-AU" altLang="en-US" sz="2000" b="1"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Performance of NWP in anticipating the event. </a:t>
            </a:r>
          </a:p>
          <a:p>
            <a:pPr marL="971550" marR="0" lvl="1" indent="-514350" algn="l" defTabSz="914400" rtl="0" eaLnBrk="1" fontAlgn="base" latinLnBrk="0" hangingPunct="1">
              <a:lnSpc>
                <a:spcPct val="100000"/>
              </a:lnSpc>
              <a:spcBef>
                <a:spcPct val="0"/>
              </a:spcBef>
              <a:spcAft>
                <a:spcPts val="600"/>
              </a:spcAft>
              <a:buClrTx/>
              <a:buSzTx/>
              <a:buFont typeface="+mj-lt"/>
              <a:buAutoNum type="romanLcPeriod"/>
              <a:tabLst/>
              <a:defRPr/>
            </a:pPr>
            <a:r>
              <a:rPr kumimoji="0" lang="en-AU" altLang="en-US" sz="2000" b="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Eng Hong and Justin to provide input</a:t>
            </a:r>
          </a:p>
          <a:p>
            <a:pPr marL="342900" marR="0" lvl="0" indent="-342900" algn="l" defTabSz="914400" rtl="0" eaLnBrk="1" fontAlgn="base" latinLnBrk="0" hangingPunct="1">
              <a:lnSpc>
                <a:spcPct val="100000"/>
              </a:lnSpc>
              <a:spcBef>
                <a:spcPct val="0"/>
              </a:spcBef>
              <a:spcAft>
                <a:spcPts val="600"/>
              </a:spcAft>
              <a:buClrTx/>
              <a:buSzTx/>
              <a:buFont typeface="Arial" panose="020B0604020202020204" pitchFamily="34" charset="0"/>
              <a:buAutoNum type="arabicPeriod"/>
              <a:tabLst/>
              <a:defRPr/>
            </a:pPr>
            <a:r>
              <a:rPr kumimoji="0" lang="en-AU" altLang="en-US" sz="2000" b="1"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Summary</a:t>
            </a:r>
          </a:p>
        </p:txBody>
      </p:sp>
    </p:spTree>
    <p:extLst>
      <p:ext uri="{BB962C8B-B14F-4D97-AF65-F5344CB8AC3E}">
        <p14:creationId xmlns:p14="http://schemas.microsoft.com/office/powerpoint/2010/main" val="33364500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Title 1">
            <a:extLst>
              <a:ext uri="{FF2B5EF4-FFF2-40B4-BE49-F238E27FC236}">
                <a16:creationId xmlns:a16="http://schemas.microsoft.com/office/drawing/2014/main" id="{A7CA5D3E-AF1B-3FC3-1FBD-DFF8187AB98D}"/>
              </a:ext>
            </a:extLst>
          </p:cNvPr>
          <p:cNvSpPr>
            <a:spLocks noGrp="1" noChangeArrowheads="1"/>
          </p:cNvSpPr>
          <p:nvPr>
            <p:ph type="ctrTitle"/>
          </p:nvPr>
        </p:nvSpPr>
        <p:spPr bwMode="auto">
          <a:xfrm>
            <a:off x="546100" y="1804988"/>
            <a:ext cx="7912100" cy="9826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algn="ctr" eaLnBrk="1" hangingPunct="1"/>
            <a:r>
              <a:rPr lang="en-US" altLang="en-US" dirty="0"/>
              <a:t>Thank You </a:t>
            </a:r>
            <a:r>
              <a:rPr lang="en-US" altLang="en-US" dirty="0">
                <a:sym typeface="Wingdings" panose="05000000000000000000" pitchFamily="2" charset="2"/>
              </a:rPr>
              <a:t></a:t>
            </a:r>
            <a:endParaRPr lang="en-US" altLang="en-US" dirty="0"/>
          </a:p>
        </p:txBody>
      </p:sp>
      <p:sp>
        <p:nvSpPr>
          <p:cNvPr id="283651" name="Subtitle 2">
            <a:extLst>
              <a:ext uri="{FF2B5EF4-FFF2-40B4-BE49-F238E27FC236}">
                <a16:creationId xmlns:a16="http://schemas.microsoft.com/office/drawing/2014/main" id="{0A8A93CB-41E0-4E7B-923C-459F74EC15C6}"/>
              </a:ext>
            </a:extLst>
          </p:cNvPr>
          <p:cNvSpPr>
            <a:spLocks noGrp="1" noChangeArrowheads="1"/>
          </p:cNvSpPr>
          <p:nvPr>
            <p:ph type="subTitle" idx="1"/>
          </p:nvPr>
        </p:nvSpPr>
        <p:spPr bwMode="auto">
          <a:xfrm>
            <a:off x="1990725" y="2921000"/>
            <a:ext cx="4992688" cy="23685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compatLnSpc="1">
            <a:prstTxWarp prst="textNoShape">
              <a:avLst/>
            </a:prstTxWarp>
          </a:bodyPr>
          <a:lstStyle/>
          <a:p>
            <a:pPr algn="ctr" fontAlgn="base"/>
            <a:r>
              <a:rPr lang="en-AU" altLang="en-US" dirty="0"/>
              <a:t>Eng Hong ANG</a:t>
            </a:r>
          </a:p>
          <a:p>
            <a:pPr algn="ctr" fontAlgn="base"/>
            <a:r>
              <a:rPr lang="en-AU" altLang="en-US" dirty="0"/>
              <a:t>Justin HENG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C6A1F-0394-27C8-0278-38ACC6F55079}"/>
            </a:ext>
          </a:extLst>
        </p:cNvPr>
        <p:cNvGrpSpPr/>
        <p:nvPr/>
      </p:nvGrpSpPr>
      <p:grpSpPr>
        <a:xfrm>
          <a:off x="0" y="0"/>
          <a:ext cx="0" cy="0"/>
          <a:chOff x="0" y="0"/>
          <a:chExt cx="0" cy="0"/>
        </a:xfrm>
      </p:grpSpPr>
      <p:sp>
        <p:nvSpPr>
          <p:cNvPr id="550914" name="Date Placeholder 3">
            <a:extLst>
              <a:ext uri="{FF2B5EF4-FFF2-40B4-BE49-F238E27FC236}">
                <a16:creationId xmlns:a16="http://schemas.microsoft.com/office/drawing/2014/main" id="{6AE561F8-09F1-D8BF-1DFE-985E9D31D094}"/>
              </a:ext>
            </a:extLst>
          </p:cNvPr>
          <p:cNvSpPr txBox="1">
            <a:spLocks noChangeArrowheads="1"/>
          </p:cNvSpPr>
          <p:nvPr/>
        </p:nvSpPr>
        <p:spPr bwMode="auto">
          <a:xfrm>
            <a:off x="381000" y="6356350"/>
            <a:ext cx="21526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sz="2400">
                <a:solidFill>
                  <a:schemeClr val="tx1"/>
                </a:solidFill>
                <a:latin typeface="Georgia" panose="02040502050405020303" pitchFamily="18" charset="0"/>
              </a:defRPr>
            </a:lvl1pPr>
            <a:lvl2pPr marL="742950" indent="-285750" defTabSz="457200">
              <a:defRPr sz="2400">
                <a:solidFill>
                  <a:schemeClr val="tx1"/>
                </a:solidFill>
                <a:latin typeface="Georgia" panose="02040502050405020303" pitchFamily="18" charset="0"/>
              </a:defRPr>
            </a:lvl2pPr>
            <a:lvl3pPr marL="1143000" indent="-228600" defTabSz="457200">
              <a:defRPr sz="2400">
                <a:solidFill>
                  <a:schemeClr val="tx1"/>
                </a:solidFill>
                <a:latin typeface="Georgia" panose="02040502050405020303" pitchFamily="18" charset="0"/>
              </a:defRPr>
            </a:lvl3pPr>
            <a:lvl4pPr marL="1600200" indent="-228600" defTabSz="457200">
              <a:defRPr sz="2400">
                <a:solidFill>
                  <a:schemeClr val="tx1"/>
                </a:solidFill>
                <a:latin typeface="Georgia" panose="02040502050405020303" pitchFamily="18" charset="0"/>
              </a:defRPr>
            </a:lvl4pPr>
            <a:lvl5pPr marL="2057400" indent="-228600" defTabSz="457200">
              <a:defRPr sz="2400">
                <a:solidFill>
                  <a:schemeClr val="tx1"/>
                </a:solidFill>
                <a:latin typeface="Georgia" panose="02040502050405020303" pitchFamily="18" charset="0"/>
              </a:defRPr>
            </a:lvl5pPr>
            <a:lvl6pPr marL="2514600" indent="-228600" defTabSz="457200" eaLnBrk="0" fontAlgn="base" hangingPunct="0">
              <a:spcBef>
                <a:spcPct val="0"/>
              </a:spcBef>
              <a:spcAft>
                <a:spcPct val="0"/>
              </a:spcAft>
              <a:defRPr sz="2400">
                <a:solidFill>
                  <a:schemeClr val="tx1"/>
                </a:solidFill>
                <a:latin typeface="Georgia" panose="02040502050405020303" pitchFamily="18" charset="0"/>
              </a:defRPr>
            </a:lvl6pPr>
            <a:lvl7pPr marL="2971800" indent="-228600" defTabSz="457200" eaLnBrk="0" fontAlgn="base" hangingPunct="0">
              <a:spcBef>
                <a:spcPct val="0"/>
              </a:spcBef>
              <a:spcAft>
                <a:spcPct val="0"/>
              </a:spcAft>
              <a:defRPr sz="2400">
                <a:solidFill>
                  <a:schemeClr val="tx1"/>
                </a:solidFill>
                <a:latin typeface="Georgia" panose="02040502050405020303" pitchFamily="18" charset="0"/>
              </a:defRPr>
            </a:lvl7pPr>
            <a:lvl8pPr marL="3429000" indent="-228600" defTabSz="457200" eaLnBrk="0" fontAlgn="base" hangingPunct="0">
              <a:spcBef>
                <a:spcPct val="0"/>
              </a:spcBef>
              <a:spcAft>
                <a:spcPct val="0"/>
              </a:spcAft>
              <a:defRPr sz="2400">
                <a:solidFill>
                  <a:schemeClr val="tx1"/>
                </a:solidFill>
                <a:latin typeface="Georgia" panose="02040502050405020303" pitchFamily="18" charset="0"/>
              </a:defRPr>
            </a:lvl8pPr>
            <a:lvl9pPr marL="3886200" indent="-228600" defTabSz="457200" eaLnBrk="0" fontAlgn="base" hangingPunct="0">
              <a:spcBef>
                <a:spcPct val="0"/>
              </a:spcBef>
              <a:spcAft>
                <a:spcPct val="0"/>
              </a:spcAft>
              <a:defRPr sz="2400">
                <a:solidFill>
                  <a:schemeClr val="tx1"/>
                </a:solidFill>
                <a:latin typeface="Georgia" panose="02040502050405020303" pitchFamily="18"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000" b="0" i="0" u="none" strike="noStrike" kern="1200" cap="none" spc="0" normalizeH="0" baseline="0" noProof="0" dirty="0">
                <a:ln>
                  <a:noFill/>
                </a:ln>
                <a:solidFill>
                  <a:srgbClr val="2461E5"/>
                </a:solidFill>
                <a:effectLst/>
                <a:uLnTx/>
                <a:uFillTx/>
                <a:latin typeface="Arial" panose="020B0604020202020204" pitchFamily="34" charset="0"/>
                <a:ea typeface="+mn-ea"/>
                <a:cs typeface="Arial" panose="020B0604020202020204" pitchFamily="34" charset="0"/>
              </a:rPr>
              <a:t>The Bureau of Meteorology</a:t>
            </a:r>
          </a:p>
        </p:txBody>
      </p:sp>
      <p:sp>
        <p:nvSpPr>
          <p:cNvPr id="550915" name="Title 1">
            <a:extLst>
              <a:ext uri="{FF2B5EF4-FFF2-40B4-BE49-F238E27FC236}">
                <a16:creationId xmlns:a16="http://schemas.microsoft.com/office/drawing/2014/main" id="{F1D47B0E-CF1B-891F-6D2C-56DC0A052DBC}"/>
              </a:ext>
            </a:extLst>
          </p:cNvPr>
          <p:cNvSpPr txBox="1">
            <a:spLocks noChangeArrowheads="1"/>
          </p:cNvSpPr>
          <p:nvPr/>
        </p:nvSpPr>
        <p:spPr bwMode="auto">
          <a:xfrm>
            <a:off x="352425" y="533400"/>
            <a:ext cx="8416925"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Georgia" panose="02040502050405020303" pitchFamily="18" charset="0"/>
              </a:defRPr>
            </a:lvl1pPr>
            <a:lvl2pPr marL="742950" indent="-285750">
              <a:defRPr sz="2400">
                <a:solidFill>
                  <a:schemeClr val="tx1"/>
                </a:solidFill>
                <a:latin typeface="Georgia" panose="02040502050405020303" pitchFamily="18" charset="0"/>
              </a:defRPr>
            </a:lvl2pPr>
            <a:lvl3pPr marL="1143000" indent="-228600">
              <a:defRPr sz="2400">
                <a:solidFill>
                  <a:schemeClr val="tx1"/>
                </a:solidFill>
                <a:latin typeface="Georgia" panose="02040502050405020303" pitchFamily="18" charset="0"/>
              </a:defRPr>
            </a:lvl3pPr>
            <a:lvl4pPr marL="1600200" indent="-228600">
              <a:defRPr sz="2400">
                <a:solidFill>
                  <a:schemeClr val="tx1"/>
                </a:solidFill>
                <a:latin typeface="Georgia" panose="02040502050405020303" pitchFamily="18" charset="0"/>
              </a:defRPr>
            </a:lvl4pPr>
            <a:lvl5pPr marL="2057400" indent="-228600">
              <a:defRPr sz="2400">
                <a:solidFill>
                  <a:schemeClr val="tx1"/>
                </a:solidFill>
                <a:latin typeface="Georgia" panose="02040502050405020303" pitchFamily="18" charset="0"/>
              </a:defRPr>
            </a:lvl5pPr>
            <a:lvl6pPr marL="2514600" indent="-228600" eaLnBrk="0" fontAlgn="base" hangingPunct="0">
              <a:spcBef>
                <a:spcPct val="0"/>
              </a:spcBef>
              <a:spcAft>
                <a:spcPct val="0"/>
              </a:spcAft>
              <a:defRPr sz="2400">
                <a:solidFill>
                  <a:schemeClr val="tx1"/>
                </a:solidFill>
                <a:latin typeface="Georgia" panose="02040502050405020303" pitchFamily="18" charset="0"/>
              </a:defRPr>
            </a:lvl6pPr>
            <a:lvl7pPr marL="2971800" indent="-228600" eaLnBrk="0" fontAlgn="base" hangingPunct="0">
              <a:spcBef>
                <a:spcPct val="0"/>
              </a:spcBef>
              <a:spcAft>
                <a:spcPct val="0"/>
              </a:spcAft>
              <a:defRPr sz="2400">
                <a:solidFill>
                  <a:schemeClr val="tx1"/>
                </a:solidFill>
                <a:latin typeface="Georgia" panose="02040502050405020303" pitchFamily="18" charset="0"/>
              </a:defRPr>
            </a:lvl7pPr>
            <a:lvl8pPr marL="3429000" indent="-228600" eaLnBrk="0" fontAlgn="base" hangingPunct="0">
              <a:spcBef>
                <a:spcPct val="0"/>
              </a:spcBef>
              <a:spcAft>
                <a:spcPct val="0"/>
              </a:spcAft>
              <a:defRPr sz="2400">
                <a:solidFill>
                  <a:schemeClr val="tx1"/>
                </a:solidFill>
                <a:latin typeface="Georgia" panose="02040502050405020303" pitchFamily="18" charset="0"/>
              </a:defRPr>
            </a:lvl8pPr>
            <a:lvl9pPr marL="3886200" indent="-228600" eaLnBrk="0" fontAlgn="base" hangingPunct="0">
              <a:spcBef>
                <a:spcPct val="0"/>
              </a:spcBef>
              <a:spcAft>
                <a:spcPct val="0"/>
              </a:spcAft>
              <a:defRPr sz="2400">
                <a:solidFill>
                  <a:schemeClr val="tx1"/>
                </a:solidFill>
                <a:latin typeface="Georgia" panose="02040502050405020303" pitchFamily="18"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en-AU" altLang="en-US" sz="2500" b="1" i="0" u="none" strike="noStrike" kern="1200" cap="none" spc="0" normalizeH="0" baseline="0" noProof="0" dirty="0">
                <a:ln>
                  <a:noFill/>
                </a:ln>
                <a:solidFill>
                  <a:srgbClr val="2461E5"/>
                </a:solidFill>
                <a:effectLst/>
                <a:uLnTx/>
                <a:uFillTx/>
                <a:latin typeface="Calibri" panose="020F0502020204030204" pitchFamily="34" charset="0"/>
                <a:ea typeface="+mn-ea"/>
                <a:cs typeface="Calibri" panose="020F0502020204030204" pitchFamily="34" charset="0"/>
              </a:rPr>
              <a:t>Content</a:t>
            </a:r>
            <a:endParaRPr kumimoji="0" lang="en-US" altLang="en-US" sz="2500" b="1" i="0" u="none" strike="noStrike" kern="1200" cap="none" spc="0" normalizeH="0" baseline="0" noProof="0" dirty="0">
              <a:ln>
                <a:noFill/>
              </a:ln>
              <a:solidFill>
                <a:srgbClr val="2461E5"/>
              </a:solidFill>
              <a:effectLst/>
              <a:uLnTx/>
              <a:uFillTx/>
              <a:latin typeface="Calibri" panose="020F0502020204030204" pitchFamily="34" charset="0"/>
              <a:ea typeface="+mn-ea"/>
              <a:cs typeface="Calibri" panose="020F0502020204030204" pitchFamily="34" charset="0"/>
            </a:endParaRPr>
          </a:p>
        </p:txBody>
      </p:sp>
      <p:sp>
        <p:nvSpPr>
          <p:cNvPr id="540676" name="TextBox 1">
            <a:extLst>
              <a:ext uri="{FF2B5EF4-FFF2-40B4-BE49-F238E27FC236}">
                <a16:creationId xmlns:a16="http://schemas.microsoft.com/office/drawing/2014/main" id="{8AB3467D-46E2-1DA8-481E-E5B91F4B9200}"/>
              </a:ext>
            </a:extLst>
          </p:cNvPr>
          <p:cNvSpPr txBox="1">
            <a:spLocks noChangeArrowheads="1"/>
          </p:cNvSpPr>
          <p:nvPr/>
        </p:nvSpPr>
        <p:spPr bwMode="auto">
          <a:xfrm>
            <a:off x="904875" y="860425"/>
            <a:ext cx="7632733" cy="5247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Georgia" panose="02040502050405020303" pitchFamily="18" charset="0"/>
              </a:defRPr>
            </a:lvl1pPr>
            <a:lvl2pPr marL="800100" indent="-342900">
              <a:defRPr sz="2400">
                <a:solidFill>
                  <a:schemeClr val="tx1"/>
                </a:solidFill>
                <a:latin typeface="Georgia" panose="02040502050405020303" pitchFamily="18" charset="0"/>
              </a:defRPr>
            </a:lvl2pPr>
            <a:lvl3pPr marL="1143000" indent="-228600">
              <a:defRPr sz="2400">
                <a:solidFill>
                  <a:schemeClr val="tx1"/>
                </a:solidFill>
                <a:latin typeface="Georgia" panose="02040502050405020303" pitchFamily="18" charset="0"/>
              </a:defRPr>
            </a:lvl3pPr>
            <a:lvl4pPr marL="1600200" indent="-228600">
              <a:defRPr sz="2400">
                <a:solidFill>
                  <a:schemeClr val="tx1"/>
                </a:solidFill>
                <a:latin typeface="Georgia" panose="02040502050405020303" pitchFamily="18" charset="0"/>
              </a:defRPr>
            </a:lvl4pPr>
            <a:lvl5pPr marL="2057400" indent="-228600">
              <a:defRPr sz="2400">
                <a:solidFill>
                  <a:schemeClr val="tx1"/>
                </a:solidFill>
                <a:latin typeface="Georgia" panose="02040502050405020303" pitchFamily="18" charset="0"/>
              </a:defRPr>
            </a:lvl5pPr>
            <a:lvl6pPr marL="2514600" indent="-228600" eaLnBrk="0" fontAlgn="base" hangingPunct="0">
              <a:spcBef>
                <a:spcPct val="0"/>
              </a:spcBef>
              <a:spcAft>
                <a:spcPct val="0"/>
              </a:spcAft>
              <a:defRPr sz="2400">
                <a:solidFill>
                  <a:schemeClr val="tx1"/>
                </a:solidFill>
                <a:latin typeface="Georgia" panose="02040502050405020303" pitchFamily="18" charset="0"/>
              </a:defRPr>
            </a:lvl6pPr>
            <a:lvl7pPr marL="2971800" indent="-228600" eaLnBrk="0" fontAlgn="base" hangingPunct="0">
              <a:spcBef>
                <a:spcPct val="0"/>
              </a:spcBef>
              <a:spcAft>
                <a:spcPct val="0"/>
              </a:spcAft>
              <a:defRPr sz="2400">
                <a:solidFill>
                  <a:schemeClr val="tx1"/>
                </a:solidFill>
                <a:latin typeface="Georgia" panose="02040502050405020303" pitchFamily="18" charset="0"/>
              </a:defRPr>
            </a:lvl7pPr>
            <a:lvl8pPr marL="3429000" indent="-228600" eaLnBrk="0" fontAlgn="base" hangingPunct="0">
              <a:spcBef>
                <a:spcPct val="0"/>
              </a:spcBef>
              <a:spcAft>
                <a:spcPct val="0"/>
              </a:spcAft>
              <a:defRPr sz="2400">
                <a:solidFill>
                  <a:schemeClr val="tx1"/>
                </a:solidFill>
                <a:latin typeface="Georgia" panose="02040502050405020303" pitchFamily="18" charset="0"/>
              </a:defRPr>
            </a:lvl8pPr>
            <a:lvl9pPr marL="3886200" indent="-228600" eaLnBrk="0" fontAlgn="base" hangingPunct="0">
              <a:spcBef>
                <a:spcPct val="0"/>
              </a:spcBef>
              <a:spcAft>
                <a:spcPct val="0"/>
              </a:spcAft>
              <a:defRPr sz="2400">
                <a:solidFill>
                  <a:schemeClr val="tx1"/>
                </a:solidFill>
                <a:latin typeface="Georgia" panose="02040502050405020303" pitchFamily="18" charset="0"/>
              </a:defRPr>
            </a:lvl9pPr>
          </a:lstStyle>
          <a:p>
            <a:pPr marL="457200" marR="0" lvl="0" indent="-457200" algn="l" defTabSz="914400" rtl="0" eaLnBrk="0" fontAlgn="base" latinLnBrk="0" hangingPunct="0">
              <a:lnSpc>
                <a:spcPct val="100000"/>
              </a:lnSpc>
              <a:spcBef>
                <a:spcPts val="600"/>
              </a:spcBef>
              <a:spcAft>
                <a:spcPct val="0"/>
              </a:spcAft>
              <a:buClrTx/>
              <a:buSzTx/>
              <a:buFont typeface="+mj-lt"/>
              <a:buAutoNum type="arabicPeriod"/>
              <a:tabLst/>
              <a:defRPr/>
            </a:pPr>
            <a:r>
              <a:rPr kumimoji="0" lang="en-AU" sz="2000" b="1"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What happened</a:t>
            </a:r>
          </a:p>
          <a:p>
            <a:pPr marL="1028700" marR="0" lvl="1" indent="-571500" algn="l" defTabSz="914400" rtl="0" eaLnBrk="0" fontAlgn="base" latinLnBrk="0" hangingPunct="0">
              <a:lnSpc>
                <a:spcPct val="100000"/>
              </a:lnSpc>
              <a:spcBef>
                <a:spcPts val="600"/>
              </a:spcBef>
              <a:spcAft>
                <a:spcPct val="0"/>
              </a:spcAft>
              <a:buClrTx/>
              <a:buSzTx/>
              <a:buFont typeface="+mj-lt"/>
              <a:buAutoNum type="romanLcPeriod"/>
              <a:tabLst/>
              <a:defRPr/>
            </a:pPr>
            <a:r>
              <a:rPr kumimoji="0" lang="en-AU" sz="2000" b="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Impact of the event</a:t>
            </a:r>
          </a:p>
          <a:p>
            <a:pPr marL="1028700" marR="0" lvl="1" indent="-571500" algn="l" defTabSz="914400" rtl="0" eaLnBrk="0" fontAlgn="base" latinLnBrk="0" hangingPunct="0">
              <a:lnSpc>
                <a:spcPct val="100000"/>
              </a:lnSpc>
              <a:spcBef>
                <a:spcPts val="600"/>
              </a:spcBef>
              <a:spcAft>
                <a:spcPct val="0"/>
              </a:spcAft>
              <a:buClrTx/>
              <a:buSzTx/>
              <a:buFont typeface="+mj-lt"/>
              <a:buAutoNum type="romanLcPeriod"/>
              <a:tabLst/>
              <a:defRPr/>
            </a:pPr>
            <a:r>
              <a:rPr kumimoji="0" lang="en-AU" sz="2000" b="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Observations</a:t>
            </a:r>
          </a:p>
          <a:p>
            <a:pPr marL="1028700" marR="0" lvl="1" indent="-571500" algn="l" defTabSz="914400" rtl="0" eaLnBrk="0" fontAlgn="base" latinLnBrk="0" hangingPunct="0">
              <a:lnSpc>
                <a:spcPct val="100000"/>
              </a:lnSpc>
              <a:spcBef>
                <a:spcPts val="600"/>
              </a:spcBef>
              <a:spcAft>
                <a:spcPct val="0"/>
              </a:spcAft>
              <a:buClrTx/>
              <a:buSzTx/>
              <a:buFont typeface="+mj-lt"/>
              <a:buAutoNum type="romanLcPeriod"/>
              <a:tabLst/>
              <a:defRPr/>
            </a:pPr>
            <a:r>
              <a:rPr kumimoji="0" lang="en-AU" sz="2000" b="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Climatology</a:t>
            </a:r>
          </a:p>
          <a:p>
            <a:pPr marL="457200" marR="0" lvl="1" indent="0" algn="l" defTabSz="914400" rtl="0" eaLnBrk="0" fontAlgn="base" latinLnBrk="0" hangingPunct="0">
              <a:lnSpc>
                <a:spcPct val="100000"/>
              </a:lnSpc>
              <a:spcBef>
                <a:spcPts val="600"/>
              </a:spcBef>
              <a:spcAft>
                <a:spcPct val="0"/>
              </a:spcAft>
              <a:buClrTx/>
              <a:buSzTx/>
              <a:buFontTx/>
              <a:buNone/>
              <a:tabLst/>
              <a:defRPr/>
            </a:pPr>
            <a:endParaRPr kumimoji="0" lang="en-AU" sz="2000" b="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base" latinLnBrk="0" hangingPunct="1">
              <a:lnSpc>
                <a:spcPct val="100000"/>
              </a:lnSpc>
              <a:spcBef>
                <a:spcPct val="0"/>
              </a:spcBef>
              <a:spcAft>
                <a:spcPts val="600"/>
              </a:spcAft>
              <a:buClrTx/>
              <a:buSzTx/>
              <a:buFont typeface="Arial" panose="020B0604020202020204" pitchFamily="34" charset="0"/>
              <a:buAutoNum type="arabicPeriod"/>
              <a:tabLst/>
              <a:defRPr/>
            </a:pPr>
            <a:r>
              <a:rPr kumimoji="0" lang="en-AU" altLang="en-US" sz="2000" b="1" i="0" u="none" strike="noStrike" kern="1200" cap="none" spc="0" normalizeH="0" baseline="0" noProof="0" dirty="0">
                <a:ln>
                  <a:noFill/>
                </a:ln>
                <a:solidFill>
                  <a:srgbClr val="FF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Why did the event occur?</a:t>
            </a:r>
          </a:p>
          <a:p>
            <a:pPr marL="971550" marR="0" lvl="1" indent="-514350" algn="l" defTabSz="914400" rtl="0" eaLnBrk="1" fontAlgn="base" latinLnBrk="0" hangingPunct="1">
              <a:lnSpc>
                <a:spcPct val="100000"/>
              </a:lnSpc>
              <a:spcBef>
                <a:spcPct val="0"/>
              </a:spcBef>
              <a:spcAft>
                <a:spcPts val="600"/>
              </a:spcAft>
              <a:buClrTx/>
              <a:buSzTx/>
              <a:buFont typeface="+mj-lt"/>
              <a:buAutoNum type="romanLcPeriod"/>
              <a:tabLst/>
              <a:defRPr/>
            </a:pPr>
            <a:r>
              <a:rPr kumimoji="0" lang="en-AU" altLang="en-US" sz="2000" b="1" i="0" u="none" strike="noStrike" kern="1200" cap="none" spc="0" normalizeH="0" baseline="0" noProof="0" dirty="0">
                <a:ln>
                  <a:noFill/>
                </a:ln>
                <a:solidFill>
                  <a:srgbClr val="FF0000"/>
                </a:solidFill>
                <a:effectLst/>
                <a:highlight>
                  <a:srgbClr val="FFFF00"/>
                </a:highlight>
                <a:uLnTx/>
                <a:uFillTx/>
                <a:latin typeface="Calibri" panose="020F0502020204030204" pitchFamily="34" charset="0"/>
                <a:ea typeface="Calibri" panose="020F0502020204030204" pitchFamily="34" charset="0"/>
                <a:cs typeface="Calibri" panose="020F0502020204030204" pitchFamily="34" charset="0"/>
              </a:rPr>
              <a:t>Climate Drivers and Tropical Waves</a:t>
            </a:r>
          </a:p>
          <a:p>
            <a:pPr marL="971550" marR="0" lvl="1" indent="-514350" algn="l" defTabSz="914400" rtl="0" eaLnBrk="1" fontAlgn="base" latinLnBrk="0" hangingPunct="1">
              <a:lnSpc>
                <a:spcPct val="100000"/>
              </a:lnSpc>
              <a:spcBef>
                <a:spcPct val="0"/>
              </a:spcBef>
              <a:spcAft>
                <a:spcPts val="600"/>
              </a:spcAft>
              <a:buClrTx/>
              <a:buSzTx/>
              <a:buFont typeface="+mj-lt"/>
              <a:buAutoNum type="romanLcPeriod"/>
              <a:tabLst/>
              <a:defRPr/>
            </a:pPr>
            <a:r>
              <a:rPr kumimoji="0" lang="en-AU" altLang="en-US" sz="2000" b="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Satellite imagery and identifying the Drivers of the Weather</a:t>
            </a:r>
          </a:p>
          <a:p>
            <a:pPr marL="971550" marR="0" lvl="1" indent="-514350" algn="l" defTabSz="914400" rtl="0" eaLnBrk="1" fontAlgn="base" latinLnBrk="0" hangingPunct="1">
              <a:lnSpc>
                <a:spcPct val="100000"/>
              </a:lnSpc>
              <a:spcBef>
                <a:spcPct val="0"/>
              </a:spcBef>
              <a:spcAft>
                <a:spcPts val="600"/>
              </a:spcAft>
              <a:buClrTx/>
              <a:buSzTx/>
              <a:buFont typeface="+mj-lt"/>
              <a:buAutoNum type="romanLcPeriod"/>
              <a:tabLst/>
              <a:defRPr/>
            </a:pPr>
            <a:r>
              <a:rPr kumimoji="0" lang="en-AU" altLang="en-US" sz="2000" b="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Evolution of the event (satellite imagery, RADAR and lightning data, surface and upper air observations).</a:t>
            </a:r>
          </a:p>
          <a:p>
            <a:pPr marL="457200" marR="0" lvl="1" indent="0" algn="l" defTabSz="914400" rtl="0" eaLnBrk="1" fontAlgn="base" latinLnBrk="0" hangingPunct="1">
              <a:lnSpc>
                <a:spcPct val="100000"/>
              </a:lnSpc>
              <a:spcBef>
                <a:spcPct val="0"/>
              </a:spcBef>
              <a:spcAft>
                <a:spcPts val="600"/>
              </a:spcAft>
              <a:buClrTx/>
              <a:buSzTx/>
              <a:buFontTx/>
              <a:buNone/>
              <a:tabLst/>
              <a:defRPr/>
            </a:pPr>
            <a:endParaRPr kumimoji="0" lang="en-AU" altLang="en-US" sz="2000" b="0"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endParaRPr>
          </a:p>
          <a:p>
            <a:pPr marL="342900" marR="0" lvl="0" indent="-342900" algn="l" defTabSz="914400" rtl="0" eaLnBrk="1" fontAlgn="base" latinLnBrk="0" hangingPunct="1">
              <a:lnSpc>
                <a:spcPct val="100000"/>
              </a:lnSpc>
              <a:spcBef>
                <a:spcPct val="0"/>
              </a:spcBef>
              <a:spcAft>
                <a:spcPts val="600"/>
              </a:spcAft>
              <a:buClrTx/>
              <a:buSzTx/>
              <a:buFont typeface="Arial" panose="020B0604020202020204" pitchFamily="34" charset="0"/>
              <a:buAutoNum type="arabicPeriod"/>
              <a:tabLst/>
              <a:defRPr/>
            </a:pPr>
            <a:r>
              <a:rPr kumimoji="0" lang="en-AU" altLang="en-US" sz="2000" b="1"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Performance of NWP in anticipating the event. </a:t>
            </a:r>
          </a:p>
          <a:p>
            <a:pPr marL="971550" lvl="1" indent="-514350" defTabSz="914400" fontAlgn="base">
              <a:spcBef>
                <a:spcPct val="0"/>
              </a:spcBef>
              <a:spcAft>
                <a:spcPts val="600"/>
              </a:spcAft>
              <a:buFont typeface="+mj-lt"/>
              <a:buAutoNum type="romanLcPeriod"/>
              <a:defRPr/>
            </a:pPr>
            <a:r>
              <a:rPr lang="en-AU" altLang="en-US" sz="2000" dirty="0">
                <a:solidFill>
                  <a:srgbClr val="0061E8"/>
                </a:solidFill>
                <a:latin typeface="Calibri" panose="020F0502020204030204" pitchFamily="34" charset="0"/>
                <a:ea typeface="Calibri" panose="020F0502020204030204" pitchFamily="34" charset="0"/>
                <a:cs typeface="Calibri" panose="020F0502020204030204" pitchFamily="34" charset="0"/>
              </a:rPr>
              <a:t>Eng Hong and Justin to provide input</a:t>
            </a:r>
          </a:p>
          <a:p>
            <a:pPr marL="342900" marR="0" lvl="0" indent="-342900" algn="l" defTabSz="914400" rtl="0" eaLnBrk="1" fontAlgn="base" latinLnBrk="0" hangingPunct="1">
              <a:lnSpc>
                <a:spcPct val="100000"/>
              </a:lnSpc>
              <a:spcBef>
                <a:spcPct val="0"/>
              </a:spcBef>
              <a:spcAft>
                <a:spcPts val="600"/>
              </a:spcAft>
              <a:buClrTx/>
              <a:buSzTx/>
              <a:buFont typeface="Arial" panose="020B0604020202020204" pitchFamily="34" charset="0"/>
              <a:buAutoNum type="arabicPeriod"/>
              <a:tabLst/>
              <a:defRPr/>
            </a:pPr>
            <a:r>
              <a:rPr kumimoji="0" lang="en-AU" altLang="en-US" sz="2000" b="1" i="0" u="none" strike="noStrike" kern="1200" cap="none" spc="0" normalizeH="0" baseline="0" noProof="0" dirty="0">
                <a:ln>
                  <a:noFill/>
                </a:ln>
                <a:solidFill>
                  <a:srgbClr val="0061E8"/>
                </a:solidFill>
                <a:effectLst/>
                <a:uLnTx/>
                <a:uFillTx/>
                <a:latin typeface="Calibri" panose="020F0502020204030204" pitchFamily="34" charset="0"/>
                <a:ea typeface="Calibri" panose="020F0502020204030204" pitchFamily="34" charset="0"/>
                <a:cs typeface="Calibri" panose="020F0502020204030204" pitchFamily="34" charset="0"/>
              </a:rPr>
              <a:t>Summary</a:t>
            </a:r>
          </a:p>
        </p:txBody>
      </p:sp>
    </p:spTree>
    <p:extLst>
      <p:ext uri="{BB962C8B-B14F-4D97-AF65-F5344CB8AC3E}">
        <p14:creationId xmlns:p14="http://schemas.microsoft.com/office/powerpoint/2010/main" val="3735771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BE9FF-50BE-2D4F-6CA7-9656F25436D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9345C2C-3BFE-9157-A125-7725EED6F1E5}"/>
              </a:ext>
            </a:extLst>
          </p:cNvPr>
          <p:cNvSpPr>
            <a:spLocks noGrp="1"/>
          </p:cNvSpPr>
          <p:nvPr>
            <p:ph type="title"/>
          </p:nvPr>
        </p:nvSpPr>
        <p:spPr>
          <a:xfrm>
            <a:off x="380999" y="425886"/>
            <a:ext cx="7545493" cy="469726"/>
          </a:xfrm>
        </p:spPr>
        <p:txBody>
          <a:bodyPr lIns="91440" tIns="45720" rIns="91440" bIns="45720" anchor="t"/>
          <a:lstStyle/>
          <a:p>
            <a:pPr algn="ctr"/>
            <a:r>
              <a:rPr lang="en-GB" dirty="0">
                <a:latin typeface="Calibri" panose="020F0502020204030204" pitchFamily="34" charset="0"/>
                <a:ea typeface="Calibri" panose="020F0502020204030204" pitchFamily="34" charset="0"/>
                <a:cs typeface="Calibri" panose="020F0502020204030204" pitchFamily="34" charset="0"/>
              </a:rPr>
              <a:t>Climate Driver: Madden-Julien Oscillation (MJO)</a:t>
            </a:r>
          </a:p>
        </p:txBody>
      </p:sp>
      <p:pic>
        <p:nvPicPr>
          <p:cNvPr id="9" name="Picture 8">
            <a:extLst>
              <a:ext uri="{FF2B5EF4-FFF2-40B4-BE49-F238E27FC236}">
                <a16:creationId xmlns:a16="http://schemas.microsoft.com/office/drawing/2014/main" id="{804125B8-1C0A-8AB7-1503-F94CAAB68795}"/>
              </a:ext>
            </a:extLst>
          </p:cNvPr>
          <p:cNvPicPr>
            <a:picLocks noChangeAspect="1"/>
          </p:cNvPicPr>
          <p:nvPr/>
        </p:nvPicPr>
        <p:blipFill>
          <a:blip r:embed="rId2"/>
          <a:stretch>
            <a:fillRect/>
          </a:stretch>
        </p:blipFill>
        <p:spPr>
          <a:xfrm>
            <a:off x="544560" y="910310"/>
            <a:ext cx="8135485" cy="2505425"/>
          </a:xfrm>
          <a:prstGeom prst="rect">
            <a:avLst/>
          </a:prstGeom>
        </p:spPr>
      </p:pic>
      <p:sp>
        <p:nvSpPr>
          <p:cNvPr id="13" name="TextBox 12">
            <a:extLst>
              <a:ext uri="{FF2B5EF4-FFF2-40B4-BE49-F238E27FC236}">
                <a16:creationId xmlns:a16="http://schemas.microsoft.com/office/drawing/2014/main" id="{164CD80E-3F84-1D83-8C87-46130D844DA4}"/>
              </a:ext>
            </a:extLst>
          </p:cNvPr>
          <p:cNvSpPr txBox="1"/>
          <p:nvPr/>
        </p:nvSpPr>
        <p:spPr>
          <a:xfrm>
            <a:off x="87977" y="6396335"/>
            <a:ext cx="4031847"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Arial" panose="020B0604020202020204"/>
                <a:ea typeface="+mn-ea"/>
                <a:cs typeface="Arial"/>
              </a:rPr>
              <a:t>Taken from</a:t>
            </a:r>
            <a:r>
              <a:rPr kumimoji="0" lang="en-GB" sz="1200" b="0" i="0" u="none" strike="noStrike" kern="1200" cap="none" spc="0" normalizeH="0" baseline="0" noProof="0" dirty="0">
                <a:ln>
                  <a:noFill/>
                </a:ln>
                <a:solidFill>
                  <a:srgbClr val="000000"/>
                </a:solidFill>
                <a:effectLst/>
                <a:uLnTx/>
                <a:uFillTx/>
                <a:latin typeface="Arial" panose="020B0604020202020204"/>
                <a:ea typeface="+mn-lt"/>
                <a:cs typeface="Arial" panose="020B0604020202020204"/>
              </a:rPr>
              <a:t>: https://www.bom.gov.au/climate/enso/wrap-up/archive/20241015.archive.shtml#tabs=Tropics </a:t>
            </a:r>
            <a:endParaRPr kumimoji="0" lang="en-GB" sz="1200" b="0" i="0" u="none" strike="noStrike" kern="1200" cap="none" spc="0" normalizeH="0" baseline="0" noProof="0" dirty="0">
              <a:ln>
                <a:noFill/>
              </a:ln>
              <a:solidFill>
                <a:srgbClr val="000000"/>
              </a:solidFill>
              <a:effectLst/>
              <a:uLnTx/>
              <a:uFillTx/>
              <a:latin typeface="Arial" panose="020B0604020202020204"/>
              <a:ea typeface="+mn-ea"/>
              <a:cs typeface="Arial"/>
            </a:endParaRPr>
          </a:p>
        </p:txBody>
      </p:sp>
      <p:sp>
        <p:nvSpPr>
          <p:cNvPr id="2" name="Rectangle 1">
            <a:extLst>
              <a:ext uri="{FF2B5EF4-FFF2-40B4-BE49-F238E27FC236}">
                <a16:creationId xmlns:a16="http://schemas.microsoft.com/office/drawing/2014/main" id="{62B53868-50BD-1CEC-2865-0E0315FC141F}"/>
              </a:ext>
            </a:extLst>
          </p:cNvPr>
          <p:cNvSpPr/>
          <p:nvPr/>
        </p:nvSpPr>
        <p:spPr>
          <a:xfrm>
            <a:off x="1750145" y="3489831"/>
            <a:ext cx="2146300" cy="113248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dirty="0">
                <a:ln>
                  <a:noFill/>
                </a:ln>
                <a:solidFill>
                  <a:srgbClr val="FFFFFF"/>
                </a:solidFill>
                <a:effectLst/>
                <a:uLnTx/>
                <a:uFillTx/>
                <a:latin typeface="Arial" panose="020B0604020202020204"/>
                <a:ea typeface="+mn-ea"/>
                <a:cs typeface="+mn-cs"/>
              </a:rPr>
              <a:t>Very Strong –OLR Anomaly to West of Maritime region </a:t>
            </a:r>
          </a:p>
        </p:txBody>
      </p:sp>
      <p:sp>
        <p:nvSpPr>
          <p:cNvPr id="3" name="Arrow: Down 2">
            <a:extLst>
              <a:ext uri="{FF2B5EF4-FFF2-40B4-BE49-F238E27FC236}">
                <a16:creationId xmlns:a16="http://schemas.microsoft.com/office/drawing/2014/main" id="{03EB556D-F835-42A7-2908-1352B1236471}"/>
              </a:ext>
            </a:extLst>
          </p:cNvPr>
          <p:cNvSpPr/>
          <p:nvPr/>
        </p:nvSpPr>
        <p:spPr>
          <a:xfrm rot="10800000">
            <a:off x="2315295" y="2088925"/>
            <a:ext cx="1016000" cy="109220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5" name="Oval 4">
            <a:extLst>
              <a:ext uri="{FF2B5EF4-FFF2-40B4-BE49-F238E27FC236}">
                <a16:creationId xmlns:a16="http://schemas.microsoft.com/office/drawing/2014/main" id="{F785F9D2-0563-D085-597B-9863C1A2D9D1}"/>
              </a:ext>
            </a:extLst>
          </p:cNvPr>
          <p:cNvSpPr/>
          <p:nvPr/>
        </p:nvSpPr>
        <p:spPr>
          <a:xfrm rot="716548">
            <a:off x="2027870" y="1545353"/>
            <a:ext cx="1357026" cy="523116"/>
          </a:xfrm>
          <a:prstGeom prst="ellipse">
            <a:avLst/>
          </a:prstGeom>
          <a:noFill/>
          <a:ln w="4762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TextBox 5">
            <a:extLst>
              <a:ext uri="{FF2B5EF4-FFF2-40B4-BE49-F238E27FC236}">
                <a16:creationId xmlns:a16="http://schemas.microsoft.com/office/drawing/2014/main" id="{55A5E8B1-1A80-DD90-867C-F8EA6E9064E9}"/>
              </a:ext>
            </a:extLst>
          </p:cNvPr>
          <p:cNvSpPr txBox="1"/>
          <p:nvPr/>
        </p:nvSpPr>
        <p:spPr>
          <a:xfrm>
            <a:off x="1557274" y="1073936"/>
            <a:ext cx="2877839" cy="369332"/>
          </a:xfrm>
          <a:prstGeom prst="rect">
            <a:avLst/>
          </a:prstGeom>
          <a:noFill/>
        </p:spPr>
        <p:txBody>
          <a:bodyPr wrap="none" rtlCol="0">
            <a:spAutoFit/>
          </a:bodyPr>
          <a:lstStyle/>
          <a:p>
            <a:r>
              <a:rPr lang="en-AU"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t>MJO OLR anomaly signature</a:t>
            </a:r>
          </a:p>
        </p:txBody>
      </p:sp>
      <p:cxnSp>
        <p:nvCxnSpPr>
          <p:cNvPr id="7" name="Straight Arrow Connector 6">
            <a:extLst>
              <a:ext uri="{FF2B5EF4-FFF2-40B4-BE49-F238E27FC236}">
                <a16:creationId xmlns:a16="http://schemas.microsoft.com/office/drawing/2014/main" id="{04C74115-FB4D-AD7A-7616-9C5583AB98C7}"/>
              </a:ext>
            </a:extLst>
          </p:cNvPr>
          <p:cNvCxnSpPr>
            <a:cxnSpLocks/>
          </p:cNvCxnSpPr>
          <p:nvPr/>
        </p:nvCxnSpPr>
        <p:spPr>
          <a:xfrm flipH="1">
            <a:off x="2788920" y="1431235"/>
            <a:ext cx="133184" cy="431855"/>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26" name="Picture 2" descr="Madden-Julian Oscillation phase chart">
            <a:extLst>
              <a:ext uri="{FF2B5EF4-FFF2-40B4-BE49-F238E27FC236}">
                <a16:creationId xmlns:a16="http://schemas.microsoft.com/office/drawing/2014/main" id="{F76D2754-6C2F-E383-C13E-ABE5D5CAF4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2366" y="3487484"/>
            <a:ext cx="3806686" cy="3216290"/>
          </a:xfrm>
          <a:prstGeom prst="rect">
            <a:avLst/>
          </a:prstGeom>
          <a:noFill/>
          <a:extLst>
            <a:ext uri="{909E8E84-426E-40DD-AFC4-6F175D3DCCD1}">
              <a14:hiddenFill xmlns:a14="http://schemas.microsoft.com/office/drawing/2010/main">
                <a:solidFill>
                  <a:srgbClr val="FFFFFF"/>
                </a:solidFill>
              </a14:hiddenFill>
            </a:ext>
          </a:extLst>
        </p:spPr>
      </p:pic>
      <p:sp>
        <p:nvSpPr>
          <p:cNvPr id="12" name="Oval 11">
            <a:extLst>
              <a:ext uri="{FF2B5EF4-FFF2-40B4-BE49-F238E27FC236}">
                <a16:creationId xmlns:a16="http://schemas.microsoft.com/office/drawing/2014/main" id="{7C8A8B96-F47E-3BC5-665E-75D3429B86AB}"/>
              </a:ext>
            </a:extLst>
          </p:cNvPr>
          <p:cNvSpPr/>
          <p:nvPr/>
        </p:nvSpPr>
        <p:spPr>
          <a:xfrm>
            <a:off x="5817292" y="4749899"/>
            <a:ext cx="683132" cy="684000"/>
          </a:xfrm>
          <a:prstGeom prst="ellipse">
            <a:avLst/>
          </a:prstGeom>
          <a:noFill/>
          <a:ln w="34925">
            <a:solidFill>
              <a:srgbClr val="FF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TextBox 13">
            <a:extLst>
              <a:ext uri="{FF2B5EF4-FFF2-40B4-BE49-F238E27FC236}">
                <a16:creationId xmlns:a16="http://schemas.microsoft.com/office/drawing/2014/main" id="{99871447-D5EC-0753-4A3A-3D1D6864A7EA}"/>
              </a:ext>
            </a:extLst>
          </p:cNvPr>
          <p:cNvSpPr txBox="1"/>
          <p:nvPr/>
        </p:nvSpPr>
        <p:spPr>
          <a:xfrm>
            <a:off x="5655375" y="5881157"/>
            <a:ext cx="1460656" cy="369332"/>
          </a:xfrm>
          <a:prstGeom prst="rect">
            <a:avLst/>
          </a:prstGeom>
          <a:noFill/>
        </p:spPr>
        <p:txBody>
          <a:bodyPr wrap="none" rtlCol="0">
            <a:spAutoFit/>
          </a:bodyPr>
          <a:lstStyle/>
          <a:p>
            <a:r>
              <a:rPr lang="en-AU"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t>14</a:t>
            </a:r>
            <a:r>
              <a:rPr lang="en-AU" baseline="30000"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t>th</a:t>
            </a:r>
            <a:r>
              <a:rPr lang="en-AU"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t> Oct 2024</a:t>
            </a:r>
          </a:p>
        </p:txBody>
      </p:sp>
      <p:cxnSp>
        <p:nvCxnSpPr>
          <p:cNvPr id="15" name="Straight Arrow Connector 14">
            <a:extLst>
              <a:ext uri="{FF2B5EF4-FFF2-40B4-BE49-F238E27FC236}">
                <a16:creationId xmlns:a16="http://schemas.microsoft.com/office/drawing/2014/main" id="{7EA9756E-6F93-EAB6-4A42-AEAD101F6EC8}"/>
              </a:ext>
            </a:extLst>
          </p:cNvPr>
          <p:cNvCxnSpPr>
            <a:cxnSpLocks/>
            <a:stCxn id="14" idx="0"/>
          </p:cNvCxnSpPr>
          <p:nvPr/>
        </p:nvCxnSpPr>
        <p:spPr>
          <a:xfrm flipV="1">
            <a:off x="6385703" y="5508258"/>
            <a:ext cx="76143" cy="372899"/>
          </a:xfrm>
          <a:prstGeom prst="straightConnector1">
            <a:avLst/>
          </a:prstGeom>
          <a:ln w="412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5C0F3D79-8C9C-2165-22D7-F27C6E2C5C0A}"/>
              </a:ext>
            </a:extLst>
          </p:cNvPr>
          <p:cNvSpPr/>
          <p:nvPr/>
        </p:nvSpPr>
        <p:spPr>
          <a:xfrm>
            <a:off x="6382585" y="5369823"/>
            <a:ext cx="222225" cy="123863"/>
          </a:xfrm>
          <a:prstGeom prst="rect">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0" name="TextBox 19">
            <a:extLst>
              <a:ext uri="{FF2B5EF4-FFF2-40B4-BE49-F238E27FC236}">
                <a16:creationId xmlns:a16="http://schemas.microsoft.com/office/drawing/2014/main" id="{BC116222-22E0-10A5-A920-305F449443D3}"/>
              </a:ext>
            </a:extLst>
          </p:cNvPr>
          <p:cNvSpPr txBox="1"/>
          <p:nvPr/>
        </p:nvSpPr>
        <p:spPr>
          <a:xfrm>
            <a:off x="214009" y="5097944"/>
            <a:ext cx="4095344" cy="646331"/>
          </a:xfrm>
          <a:prstGeom prst="rect">
            <a:avLst/>
          </a:prstGeom>
          <a:noFill/>
        </p:spPr>
        <p:txBody>
          <a:bodyPr wrap="square" rtlCol="0">
            <a:spAutoFit/>
          </a:bodyPr>
          <a:lstStyle/>
          <a:p>
            <a:pPr algn="ctr"/>
            <a:r>
              <a:rPr lang="en-AU"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t>MJO Index was just outside the Unit Circle on the 14</a:t>
            </a:r>
            <a:r>
              <a:rPr lang="en-AU" baseline="30000"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t>th</a:t>
            </a:r>
            <a:r>
              <a:rPr lang="en-AU" dirty="0">
                <a:solidFill>
                  <a:srgbClr val="FF0000"/>
                </a:solidFill>
                <a:highlight>
                  <a:srgbClr val="FFFF00"/>
                </a:highlight>
                <a:latin typeface="Calibri" panose="020F0502020204030204" pitchFamily="34" charset="0"/>
                <a:ea typeface="Calibri" panose="020F0502020204030204" pitchFamily="34" charset="0"/>
                <a:cs typeface="Calibri" panose="020F0502020204030204" pitchFamily="34" charset="0"/>
              </a:rPr>
              <a:t> October 2024</a:t>
            </a:r>
          </a:p>
        </p:txBody>
      </p:sp>
    </p:spTree>
    <p:extLst>
      <p:ext uri="{BB962C8B-B14F-4D97-AF65-F5344CB8AC3E}">
        <p14:creationId xmlns:p14="http://schemas.microsoft.com/office/powerpoint/2010/main" val="548442815"/>
      </p:ext>
    </p:extLst>
  </p:cSld>
  <p:clrMapOvr>
    <a:masterClrMapping/>
  </p:clrMapOvr>
</p:sld>
</file>

<file path=ppt/theme/theme1.xml><?xml version="1.0" encoding="utf-8"?>
<a:theme xmlns:a="http://schemas.openxmlformats.org/drawingml/2006/main" name="2_Bureau Blue">
  <a:themeElements>
    <a:clrScheme name="The Bureau of Meteorology">
      <a:dk1>
        <a:srgbClr val="000000"/>
      </a:dk1>
      <a:lt1>
        <a:srgbClr val="FFFFFF"/>
      </a:lt1>
      <a:dk2>
        <a:srgbClr val="424242"/>
      </a:dk2>
      <a:lt2>
        <a:srgbClr val="F2F2F2"/>
      </a:lt2>
      <a:accent1>
        <a:srgbClr val="2461E5"/>
      </a:accent1>
      <a:accent2>
        <a:srgbClr val="00C689"/>
      </a:accent2>
      <a:accent3>
        <a:srgbClr val="243700"/>
      </a:accent3>
      <a:accent4>
        <a:srgbClr val="001F43"/>
      </a:accent4>
      <a:accent5>
        <a:srgbClr val="B64916"/>
      </a:accent5>
      <a:accent6>
        <a:srgbClr val="F2F2DD"/>
      </a:accent6>
      <a:hlink>
        <a:srgbClr val="0563C1"/>
      </a:hlink>
      <a:folHlink>
        <a:srgbClr val="B6491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E655F94-AA80-4AE6-8A4B-8D53EF74F0F0}" vid="{9B7FD61B-8171-4587-B24B-863590121F2E}"/>
    </a:ext>
  </a:extLst>
</a:theme>
</file>

<file path=ppt/theme/theme10.xml><?xml version="1.0" encoding="utf-8"?>
<a:theme xmlns:a="http://schemas.openxmlformats.org/drawingml/2006/main" name="5_Bureau White">
  <a:themeElements>
    <a:clrScheme name="The Bureau of Meteorology">
      <a:dk1>
        <a:srgbClr val="000000"/>
      </a:dk1>
      <a:lt1>
        <a:srgbClr val="FFFFFF"/>
      </a:lt1>
      <a:dk2>
        <a:srgbClr val="424242"/>
      </a:dk2>
      <a:lt2>
        <a:srgbClr val="D5D5D5"/>
      </a:lt2>
      <a:accent1>
        <a:srgbClr val="2461E5"/>
      </a:accent1>
      <a:accent2>
        <a:srgbClr val="00C689"/>
      </a:accent2>
      <a:accent3>
        <a:srgbClr val="243700"/>
      </a:accent3>
      <a:accent4>
        <a:srgbClr val="001F43"/>
      </a:accent4>
      <a:accent5>
        <a:srgbClr val="B64916"/>
      </a:accent5>
      <a:accent6>
        <a:srgbClr val="F2F2DD"/>
      </a:accent6>
      <a:hlink>
        <a:srgbClr val="0563C1"/>
      </a:hlink>
      <a:folHlink>
        <a:srgbClr val="B6491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E655F94-AA80-4AE6-8A4B-8D53EF74F0F0}" vid="{33BCC0EB-7301-4185-B422-3261A5FB69D0}"/>
    </a:ext>
  </a:extLst>
</a:theme>
</file>

<file path=ppt/theme/theme11.xml><?xml version="1.0" encoding="utf-8"?>
<a:theme xmlns:a="http://schemas.openxmlformats.org/drawingml/2006/main" name="9_Bureau White">
  <a:themeElements>
    <a:clrScheme name="The Bureau of Meteorology">
      <a:dk1>
        <a:srgbClr val="000000"/>
      </a:dk1>
      <a:lt1>
        <a:srgbClr val="FFFFFF"/>
      </a:lt1>
      <a:dk2>
        <a:srgbClr val="424242"/>
      </a:dk2>
      <a:lt2>
        <a:srgbClr val="D5D5D5"/>
      </a:lt2>
      <a:accent1>
        <a:srgbClr val="2461E5"/>
      </a:accent1>
      <a:accent2>
        <a:srgbClr val="00C689"/>
      </a:accent2>
      <a:accent3>
        <a:srgbClr val="243700"/>
      </a:accent3>
      <a:accent4>
        <a:srgbClr val="001F43"/>
      </a:accent4>
      <a:accent5>
        <a:srgbClr val="B64916"/>
      </a:accent5>
      <a:accent6>
        <a:srgbClr val="F2F2DD"/>
      </a:accent6>
      <a:hlink>
        <a:srgbClr val="0563C1"/>
      </a:hlink>
      <a:folHlink>
        <a:srgbClr val="B6491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E655F94-AA80-4AE6-8A4B-8D53EF74F0F0}" vid="{33BCC0EB-7301-4185-B422-3261A5FB69D0}"/>
    </a:ext>
  </a:extLst>
</a:theme>
</file>

<file path=ppt/theme/theme12.xml><?xml version="1.0" encoding="utf-8"?>
<a:theme xmlns:a="http://schemas.openxmlformats.org/drawingml/2006/main" name="6_Bureau White">
  <a:themeElements>
    <a:clrScheme name="The Bureau of Meteorology">
      <a:dk1>
        <a:srgbClr val="000000"/>
      </a:dk1>
      <a:lt1>
        <a:srgbClr val="FFFFFF"/>
      </a:lt1>
      <a:dk2>
        <a:srgbClr val="424242"/>
      </a:dk2>
      <a:lt2>
        <a:srgbClr val="D5D5D5"/>
      </a:lt2>
      <a:accent1>
        <a:srgbClr val="2461E5"/>
      </a:accent1>
      <a:accent2>
        <a:srgbClr val="00C689"/>
      </a:accent2>
      <a:accent3>
        <a:srgbClr val="243700"/>
      </a:accent3>
      <a:accent4>
        <a:srgbClr val="001F43"/>
      </a:accent4>
      <a:accent5>
        <a:srgbClr val="B64916"/>
      </a:accent5>
      <a:accent6>
        <a:srgbClr val="F2F2DD"/>
      </a:accent6>
      <a:hlink>
        <a:srgbClr val="0563C1"/>
      </a:hlink>
      <a:folHlink>
        <a:srgbClr val="B6491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Bureau_PowerPoint_Standard 4-3" id="{22CC00A6-448D-477B-BA75-32F6C513C9D8}" vid="{D934A8C2-E122-437B-AE8A-FBE3811FCB1E}"/>
    </a:ext>
  </a:extLst>
</a:theme>
</file>

<file path=ppt/theme/theme13.xml><?xml version="1.0" encoding="utf-8"?>
<a:theme xmlns:a="http://schemas.openxmlformats.org/drawingml/2006/main" name="39_Bureau White">
  <a:themeElements>
    <a:clrScheme name="The Bureau of Meteorology">
      <a:dk1>
        <a:srgbClr val="000000"/>
      </a:dk1>
      <a:lt1>
        <a:srgbClr val="FFFFFF"/>
      </a:lt1>
      <a:dk2>
        <a:srgbClr val="424242"/>
      </a:dk2>
      <a:lt2>
        <a:srgbClr val="D5D5D5"/>
      </a:lt2>
      <a:accent1>
        <a:srgbClr val="2461E5"/>
      </a:accent1>
      <a:accent2>
        <a:srgbClr val="00C689"/>
      </a:accent2>
      <a:accent3>
        <a:srgbClr val="243700"/>
      </a:accent3>
      <a:accent4>
        <a:srgbClr val="001F43"/>
      </a:accent4>
      <a:accent5>
        <a:srgbClr val="B64916"/>
      </a:accent5>
      <a:accent6>
        <a:srgbClr val="F2F2DD"/>
      </a:accent6>
      <a:hlink>
        <a:srgbClr val="0563C1"/>
      </a:hlink>
      <a:folHlink>
        <a:srgbClr val="B6491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E655F94-AA80-4AE6-8A4B-8D53EF74F0F0}" vid="{33BCC0EB-7301-4185-B422-3261A5FB69D0}"/>
    </a:ext>
  </a:extLst>
</a:theme>
</file>

<file path=ppt/theme/theme14.xml><?xml version="1.0" encoding="utf-8"?>
<a:theme xmlns:a="http://schemas.openxmlformats.org/drawingml/2006/main" name="41_Bureau White">
  <a:themeElements>
    <a:clrScheme name="The Bureau of Meteorology">
      <a:dk1>
        <a:srgbClr val="000000"/>
      </a:dk1>
      <a:lt1>
        <a:srgbClr val="FFFFFF"/>
      </a:lt1>
      <a:dk2>
        <a:srgbClr val="424242"/>
      </a:dk2>
      <a:lt2>
        <a:srgbClr val="D5D5D5"/>
      </a:lt2>
      <a:accent1>
        <a:srgbClr val="2461E5"/>
      </a:accent1>
      <a:accent2>
        <a:srgbClr val="00C689"/>
      </a:accent2>
      <a:accent3>
        <a:srgbClr val="243700"/>
      </a:accent3>
      <a:accent4>
        <a:srgbClr val="001F43"/>
      </a:accent4>
      <a:accent5>
        <a:srgbClr val="B64916"/>
      </a:accent5>
      <a:accent6>
        <a:srgbClr val="F2F2DD"/>
      </a:accent6>
      <a:hlink>
        <a:srgbClr val="0563C1"/>
      </a:hlink>
      <a:folHlink>
        <a:srgbClr val="B6491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E655F94-AA80-4AE6-8A4B-8D53EF74F0F0}" vid="{33BCC0EB-7301-4185-B422-3261A5FB69D0}"/>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Bureau Blue">
  <a:themeElements>
    <a:clrScheme name="The Bureau of Meteorology">
      <a:dk1>
        <a:srgbClr val="000000"/>
      </a:dk1>
      <a:lt1>
        <a:srgbClr val="FFFFFF"/>
      </a:lt1>
      <a:dk2>
        <a:srgbClr val="424242"/>
      </a:dk2>
      <a:lt2>
        <a:srgbClr val="F2F2F2"/>
      </a:lt2>
      <a:accent1>
        <a:srgbClr val="2461E5"/>
      </a:accent1>
      <a:accent2>
        <a:srgbClr val="00C689"/>
      </a:accent2>
      <a:accent3>
        <a:srgbClr val="243700"/>
      </a:accent3>
      <a:accent4>
        <a:srgbClr val="001F43"/>
      </a:accent4>
      <a:accent5>
        <a:srgbClr val="B64916"/>
      </a:accent5>
      <a:accent6>
        <a:srgbClr val="F2F2DD"/>
      </a:accent6>
      <a:hlink>
        <a:srgbClr val="0563C1"/>
      </a:hlink>
      <a:folHlink>
        <a:srgbClr val="B6491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E655F94-AA80-4AE6-8A4B-8D53EF74F0F0}" vid="{9B7FD61B-8171-4587-B24B-863590121F2E}"/>
    </a:ext>
  </a:extLst>
</a:theme>
</file>

<file path=ppt/theme/theme3.xml><?xml version="1.0" encoding="utf-8"?>
<a:theme xmlns:a="http://schemas.openxmlformats.org/drawingml/2006/main" name="3_Bureau White">
  <a:themeElements>
    <a:clrScheme name="The Bureau of Meteorology">
      <a:dk1>
        <a:srgbClr val="000000"/>
      </a:dk1>
      <a:lt1>
        <a:srgbClr val="FFFFFF"/>
      </a:lt1>
      <a:dk2>
        <a:srgbClr val="424242"/>
      </a:dk2>
      <a:lt2>
        <a:srgbClr val="D5D5D5"/>
      </a:lt2>
      <a:accent1>
        <a:srgbClr val="2461E5"/>
      </a:accent1>
      <a:accent2>
        <a:srgbClr val="00C689"/>
      </a:accent2>
      <a:accent3>
        <a:srgbClr val="243700"/>
      </a:accent3>
      <a:accent4>
        <a:srgbClr val="001F43"/>
      </a:accent4>
      <a:accent5>
        <a:srgbClr val="B64916"/>
      </a:accent5>
      <a:accent6>
        <a:srgbClr val="F2F2DD"/>
      </a:accent6>
      <a:hlink>
        <a:srgbClr val="0563C1"/>
      </a:hlink>
      <a:folHlink>
        <a:srgbClr val="B6491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Bureau_PowerPoint_Standard 4-3" id="{22CC00A6-448D-477B-BA75-32F6C513C9D8}" vid="{D934A8C2-E122-437B-AE8A-FBE3811FCB1E}"/>
    </a:ext>
  </a:extLst>
</a:theme>
</file>

<file path=ppt/theme/theme4.xml><?xml version="1.0" encoding="utf-8"?>
<a:theme xmlns:a="http://schemas.openxmlformats.org/drawingml/2006/main" name="Bureau White">
  <a:themeElements>
    <a:clrScheme name="The Bureau of Meteorology">
      <a:dk1>
        <a:srgbClr val="000000"/>
      </a:dk1>
      <a:lt1>
        <a:srgbClr val="FFFFFF"/>
      </a:lt1>
      <a:dk2>
        <a:srgbClr val="424242"/>
      </a:dk2>
      <a:lt2>
        <a:srgbClr val="D5D5D5"/>
      </a:lt2>
      <a:accent1>
        <a:srgbClr val="2461E5"/>
      </a:accent1>
      <a:accent2>
        <a:srgbClr val="00C689"/>
      </a:accent2>
      <a:accent3>
        <a:srgbClr val="243700"/>
      </a:accent3>
      <a:accent4>
        <a:srgbClr val="001F43"/>
      </a:accent4>
      <a:accent5>
        <a:srgbClr val="B64916"/>
      </a:accent5>
      <a:accent6>
        <a:srgbClr val="F2F2DD"/>
      </a:accent6>
      <a:hlink>
        <a:srgbClr val="0563C1"/>
      </a:hlink>
      <a:folHlink>
        <a:srgbClr val="B6491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E655F94-AA80-4AE6-8A4B-8D53EF74F0F0}" vid="{33BCC0EB-7301-4185-B422-3261A5FB69D0}"/>
    </a:ext>
  </a:extLst>
</a:theme>
</file>

<file path=ppt/theme/theme5.xml><?xml version="1.0" encoding="utf-8"?>
<a:theme xmlns:a="http://schemas.openxmlformats.org/drawingml/2006/main" name="3_Bureau Blue">
  <a:themeElements>
    <a:clrScheme name="The Bureau of Meteorology">
      <a:dk1>
        <a:srgbClr val="000000"/>
      </a:dk1>
      <a:lt1>
        <a:srgbClr val="FFFFFF"/>
      </a:lt1>
      <a:dk2>
        <a:srgbClr val="424242"/>
      </a:dk2>
      <a:lt2>
        <a:srgbClr val="F2F2F2"/>
      </a:lt2>
      <a:accent1>
        <a:srgbClr val="2461E5"/>
      </a:accent1>
      <a:accent2>
        <a:srgbClr val="00C689"/>
      </a:accent2>
      <a:accent3>
        <a:srgbClr val="243700"/>
      </a:accent3>
      <a:accent4>
        <a:srgbClr val="001F43"/>
      </a:accent4>
      <a:accent5>
        <a:srgbClr val="B64916"/>
      </a:accent5>
      <a:accent6>
        <a:srgbClr val="F2F2DD"/>
      </a:accent6>
      <a:hlink>
        <a:srgbClr val="0563C1"/>
      </a:hlink>
      <a:folHlink>
        <a:srgbClr val="B6491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E655F94-AA80-4AE6-8A4B-8D53EF74F0F0}" vid="{9B7FD61B-8171-4587-B24B-863590121F2E}"/>
    </a:ext>
  </a:extLst>
</a:theme>
</file>

<file path=ppt/theme/theme6.xml><?xml version="1.0" encoding="utf-8"?>
<a:theme xmlns:a="http://schemas.openxmlformats.org/drawingml/2006/main" name="1_Bureau White">
  <a:themeElements>
    <a:clrScheme name="The Bureau of Meteorology">
      <a:dk1>
        <a:srgbClr val="000000"/>
      </a:dk1>
      <a:lt1>
        <a:srgbClr val="FFFFFF"/>
      </a:lt1>
      <a:dk2>
        <a:srgbClr val="424242"/>
      </a:dk2>
      <a:lt2>
        <a:srgbClr val="D5D5D5"/>
      </a:lt2>
      <a:accent1>
        <a:srgbClr val="2461E5"/>
      </a:accent1>
      <a:accent2>
        <a:srgbClr val="00C689"/>
      </a:accent2>
      <a:accent3>
        <a:srgbClr val="243700"/>
      </a:accent3>
      <a:accent4>
        <a:srgbClr val="001F43"/>
      </a:accent4>
      <a:accent5>
        <a:srgbClr val="B64916"/>
      </a:accent5>
      <a:accent6>
        <a:srgbClr val="F2F2DD"/>
      </a:accent6>
      <a:hlink>
        <a:srgbClr val="0563C1"/>
      </a:hlink>
      <a:folHlink>
        <a:srgbClr val="B6491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E655F94-AA80-4AE6-8A4B-8D53EF74F0F0}" vid="{33BCC0EB-7301-4185-B422-3261A5FB69D0}"/>
    </a:ext>
  </a:extLst>
</a:theme>
</file>

<file path=ppt/theme/theme7.xml><?xml version="1.0" encoding="utf-8"?>
<a:theme xmlns:a="http://schemas.openxmlformats.org/drawingml/2006/main" name="4_Bureau White">
  <a:themeElements>
    <a:clrScheme name="The Bureau of Meteorology">
      <a:dk1>
        <a:srgbClr val="000000"/>
      </a:dk1>
      <a:lt1>
        <a:srgbClr val="FFFFFF"/>
      </a:lt1>
      <a:dk2>
        <a:srgbClr val="424242"/>
      </a:dk2>
      <a:lt2>
        <a:srgbClr val="D5D5D5"/>
      </a:lt2>
      <a:accent1>
        <a:srgbClr val="2461E5"/>
      </a:accent1>
      <a:accent2>
        <a:srgbClr val="00C689"/>
      </a:accent2>
      <a:accent3>
        <a:srgbClr val="243700"/>
      </a:accent3>
      <a:accent4>
        <a:srgbClr val="001F43"/>
      </a:accent4>
      <a:accent5>
        <a:srgbClr val="B64916"/>
      </a:accent5>
      <a:accent6>
        <a:srgbClr val="F2F2DD"/>
      </a:accent6>
      <a:hlink>
        <a:srgbClr val="0563C1"/>
      </a:hlink>
      <a:folHlink>
        <a:srgbClr val="B6491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Bureau_PowerPoint_Standard 4-3" id="{22CC00A6-448D-477B-BA75-32F6C513C9D8}" vid="{D934A8C2-E122-437B-AE8A-FBE3811FCB1E}"/>
    </a:ext>
  </a:extLst>
</a:theme>
</file>

<file path=ppt/theme/theme8.xml><?xml version="1.0" encoding="utf-8"?>
<a:theme xmlns:a="http://schemas.openxmlformats.org/drawingml/2006/main" name="2_Bureau White">
  <a:themeElements>
    <a:clrScheme name="The Bureau of Meteorology">
      <a:dk1>
        <a:srgbClr val="000000"/>
      </a:dk1>
      <a:lt1>
        <a:srgbClr val="FFFFFF"/>
      </a:lt1>
      <a:dk2>
        <a:srgbClr val="424242"/>
      </a:dk2>
      <a:lt2>
        <a:srgbClr val="D5D5D5"/>
      </a:lt2>
      <a:accent1>
        <a:srgbClr val="2461E5"/>
      </a:accent1>
      <a:accent2>
        <a:srgbClr val="00C689"/>
      </a:accent2>
      <a:accent3>
        <a:srgbClr val="243700"/>
      </a:accent3>
      <a:accent4>
        <a:srgbClr val="001F43"/>
      </a:accent4>
      <a:accent5>
        <a:srgbClr val="B64916"/>
      </a:accent5>
      <a:accent6>
        <a:srgbClr val="F2F2DD"/>
      </a:accent6>
      <a:hlink>
        <a:srgbClr val="0563C1"/>
      </a:hlink>
      <a:folHlink>
        <a:srgbClr val="B6491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Bureau_PowerPoint_Standard 4-3" id="{22CC00A6-448D-477B-BA75-32F6C513C9D8}" vid="{D934A8C2-E122-437B-AE8A-FBE3811FCB1E}"/>
    </a:ext>
  </a:extLst>
</a:theme>
</file>

<file path=ppt/theme/theme9.xml><?xml version="1.0" encoding="utf-8"?>
<a:theme xmlns:a="http://schemas.openxmlformats.org/drawingml/2006/main" name="7_Bureau White">
  <a:themeElements>
    <a:clrScheme name="The Bureau of Meteorology">
      <a:dk1>
        <a:srgbClr val="000000"/>
      </a:dk1>
      <a:lt1>
        <a:srgbClr val="FFFFFF"/>
      </a:lt1>
      <a:dk2>
        <a:srgbClr val="424242"/>
      </a:dk2>
      <a:lt2>
        <a:srgbClr val="D5D5D5"/>
      </a:lt2>
      <a:accent1>
        <a:srgbClr val="2461E5"/>
      </a:accent1>
      <a:accent2>
        <a:srgbClr val="00C689"/>
      </a:accent2>
      <a:accent3>
        <a:srgbClr val="243700"/>
      </a:accent3>
      <a:accent4>
        <a:srgbClr val="001F43"/>
      </a:accent4>
      <a:accent5>
        <a:srgbClr val="B64916"/>
      </a:accent5>
      <a:accent6>
        <a:srgbClr val="F2F2DD"/>
      </a:accent6>
      <a:hlink>
        <a:srgbClr val="0563C1"/>
      </a:hlink>
      <a:folHlink>
        <a:srgbClr val="B6491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Bureau_PowerPoint_Standard 4-3" id="{22CC00A6-448D-477B-BA75-32F6C513C9D8}" vid="{D934A8C2-E122-437B-AE8A-FBE3811FCB1E}"/>
    </a:ext>
  </a:extLst>
</a:theme>
</file>

<file path=docProps/app.xml><?xml version="1.0" encoding="utf-8"?>
<Properties xmlns="http://schemas.openxmlformats.org/officeDocument/2006/extended-properties" xmlns:vt="http://schemas.openxmlformats.org/officeDocument/2006/docPropsVTypes">
  <Template>Office Theme</Template>
  <TotalTime>2229</TotalTime>
  <Words>4467</Words>
  <Application>Microsoft Office PowerPoint</Application>
  <PresentationFormat>On-screen Show (4:3)</PresentationFormat>
  <Paragraphs>592</Paragraphs>
  <Slides>76</Slides>
  <Notes>36</Notes>
  <HiddenSlides>7</HiddenSlides>
  <MMClips>0</MMClips>
  <ScaleCrop>false</ScaleCrop>
  <HeadingPairs>
    <vt:vector size="6" baseType="variant">
      <vt:variant>
        <vt:lpstr>Fonts Used</vt:lpstr>
      </vt:variant>
      <vt:variant>
        <vt:i4>5</vt:i4>
      </vt:variant>
      <vt:variant>
        <vt:lpstr>Theme</vt:lpstr>
      </vt:variant>
      <vt:variant>
        <vt:i4>14</vt:i4>
      </vt:variant>
      <vt:variant>
        <vt:lpstr>Slide Titles</vt:lpstr>
      </vt:variant>
      <vt:variant>
        <vt:i4>76</vt:i4>
      </vt:variant>
    </vt:vector>
  </HeadingPairs>
  <TitlesOfParts>
    <vt:vector size="95" baseType="lpstr">
      <vt:lpstr>Aptos</vt:lpstr>
      <vt:lpstr>Arial</vt:lpstr>
      <vt:lpstr>Calibri</vt:lpstr>
      <vt:lpstr>Segoe UI</vt:lpstr>
      <vt:lpstr>Wingdings</vt:lpstr>
      <vt:lpstr>2_Bureau Blue</vt:lpstr>
      <vt:lpstr>1_Bureau Blue</vt:lpstr>
      <vt:lpstr>3_Bureau White</vt:lpstr>
      <vt:lpstr>Bureau White</vt:lpstr>
      <vt:lpstr>3_Bureau Blue</vt:lpstr>
      <vt:lpstr>1_Bureau White</vt:lpstr>
      <vt:lpstr>4_Bureau White</vt:lpstr>
      <vt:lpstr>2_Bureau White</vt:lpstr>
      <vt:lpstr>7_Bureau White</vt:lpstr>
      <vt:lpstr>5_Bureau White</vt:lpstr>
      <vt:lpstr>9_Bureau White</vt:lpstr>
      <vt:lpstr>6_Bureau White</vt:lpstr>
      <vt:lpstr>39_Bureau White</vt:lpstr>
      <vt:lpstr>41_Bureau White</vt:lpstr>
      <vt:lpstr>Singapore Flooding Case Study,  14th October 2024</vt:lpstr>
      <vt:lpstr>PowerPoint Presentation</vt:lpstr>
      <vt:lpstr>PowerPoint Presentation</vt:lpstr>
      <vt:lpstr>i. Impact of the Event</vt:lpstr>
      <vt:lpstr>i. Impact of the Event</vt:lpstr>
      <vt:lpstr>ii. Observations – Automated Weather Stations (AWS)</vt:lpstr>
      <vt:lpstr>iii. Climatology</vt:lpstr>
      <vt:lpstr>PowerPoint Presentation</vt:lpstr>
      <vt:lpstr>Climate Driver: Madden-Julien Oscillation (MJO)</vt:lpstr>
      <vt:lpstr>Tropical Wave Summary, 14th October 2024 (information from North Carolina Institute for Climate Studies and NOAA MJO update)</vt:lpstr>
      <vt:lpstr>PowerPoint Presentation</vt:lpstr>
      <vt:lpstr>Weekly SST Anomaly (7 Oct – 13 Oct, 14 Oct – 20 Oct)</vt:lpstr>
      <vt:lpstr>PowerPoint Presentation</vt:lpstr>
      <vt:lpstr>ii. Observations – Satellite derived products</vt:lpstr>
      <vt:lpstr>ii. Observations – Satellite derived products</vt:lpstr>
      <vt:lpstr>Identifying the drivers of the Weather. Streamline chart and MIMIC TPW, ~19UTC 13th October 2024. </vt:lpstr>
      <vt:lpstr>Identifying the drivers of the Weather. Streamline chart and MIMIC TPW, ~19UTC 13th October 2024. </vt:lpstr>
      <vt:lpstr>Identifying the drivers of the Weather. Streamline chart, MIMIC TPW ~19UTC 13th October 2024. OSCAT winds ~16-18UTC. </vt:lpstr>
      <vt:lpstr>Identifying the drivers of the Weather. Streamline chart 1915UTC 13th October. Enhanced IR image 2020UTC 13th October 2024. </vt:lpstr>
      <vt:lpstr>Streamline chart and enhanced IR satellite imagery.  Identifying the drivers of the Weather. (highlighting areas of Tb &lt;-50C near Singapore)</vt:lpstr>
      <vt:lpstr>PowerPoint Presentation</vt:lpstr>
      <vt:lpstr>PowerPoint Presentation</vt:lpstr>
      <vt:lpstr>Animation 2: Singapore Heavy Rainfall Event 14th October 2024  Enhanced Himawari-9 Band 13 and Singapore RADAR 1900UTC 13th to 0630UTC 14th October</vt:lpstr>
      <vt:lpstr>Singapore Heavy Rainfall Event 14th October 2024  Enhanced Himawari-9 Band 13 and Singapore RADAR 2000UTC 13th October</vt:lpstr>
      <vt:lpstr>Singapore Heavy Rainfall Event 14th October 2024  CIRA ProxyVis and Singapore RADAR 2000UTC 13th October</vt:lpstr>
      <vt:lpstr>Singapore Heavy Rainfall Event 14th October 2024  Enhanced Himawari-9 Band 13 and Singapore RADAR 2100UTC 13th October</vt:lpstr>
      <vt:lpstr>Singapore Heavy Rainfall Event 14th October 2024  CIRA ProxyVis and Singapore RADAR 2100UTC 13th October</vt:lpstr>
      <vt:lpstr>Singapore Heavy Rainfall Event 14th October 2024  Enhanced Himawari-9 Band 13 and Singapore RADAR 2200UTC 13th October</vt:lpstr>
      <vt:lpstr>Singapore Heavy Rainfall Event 14th October 2024  CIRA ProxyVis and Singapore RADAR 2200UTC 13th October</vt:lpstr>
      <vt:lpstr>Singapore Heavy Rainfall Event 14th October 2024  Enhanced Himawari-9 Band 13 and Singapore RADAR 2300UTC 13th October</vt:lpstr>
      <vt:lpstr>Singapore Heavy Rainfall Event 14th October 2024  CIRA ProxyVis and Singapore RADAR 2300UTC 13th October</vt:lpstr>
      <vt:lpstr>Singapore Heavy Rainfall Event 14th October 2024  Enhanced Himawari-9 Band 13 and Singapore RADAR 0000UTC 14th October</vt:lpstr>
      <vt:lpstr>Singapore Heavy Rainfall Event 14th October 2024  CIRA ProxyVis and Singapore RADAR 0000UTC 14th October</vt:lpstr>
      <vt:lpstr>Singapore Heavy Rainfall Event 14th October 2024  Enhanced Himawari-9 Band 13 and Singapore RADAR 0100UTC 14th October</vt:lpstr>
      <vt:lpstr>Singapore Heavy Rainfall Event 14th October 2024  CIRA ProxyVis and Singapore RADAR 0100UTC 14th October</vt:lpstr>
      <vt:lpstr>Singapore Heavy Rainfall Event 14th October 2024  Enhanced Himawari-9 Band 13 and Singapore RADAR 0200UTC 14th October</vt:lpstr>
      <vt:lpstr>Singapore Heavy Rainfall Event 14th October 2024  CIRA ProxyVis and Singapore RADAR 0200UTC 14th October</vt:lpstr>
      <vt:lpstr>Singapore Heavy Rainfall Event 14th October 2024  Enhanced Himawari-9 Band 13 and Singapore RADAR 0300UTC 14th October</vt:lpstr>
      <vt:lpstr>Singapore Heavy Rainfall Event 14th October 2024  CIRA ProxyVis and Singapore RADAR 0300UTC 14th October</vt:lpstr>
      <vt:lpstr>The surge in westerly winds: OSCAT data ~16-18UTC 13 Oct 2024</vt:lpstr>
      <vt:lpstr>OSCAT and ASCAT-B and C data ~02-05UTC 14 Oct 2024</vt:lpstr>
      <vt:lpstr>GFS NWP 850hPa wind direction and speed. 21UTC 13th October to 06UTC 14th October 2024 </vt:lpstr>
      <vt:lpstr>ii. Observations – Satellite imageries</vt:lpstr>
      <vt:lpstr>Comparison of Singapore Radar with Sandwich Product</vt:lpstr>
      <vt:lpstr>Comparison of Singapore Radar with Sandwich Product</vt:lpstr>
      <vt:lpstr>Lightning data, 0130-0200UTC 14th October 2024</vt:lpstr>
      <vt:lpstr>PowerPoint Presentation</vt:lpstr>
      <vt:lpstr>PowerPoint Presentation</vt:lpstr>
      <vt:lpstr>Singapore Sounding, 00UTC 14th October 2024  (as derived from the Sondehub website)</vt:lpstr>
      <vt:lpstr>Singapore Sounding, 00UTC 14th October 2024  (as derived from the Sondehub website)</vt:lpstr>
      <vt:lpstr>iii. Archived NWP outputs – ACCESS-G and  Heavy Rainfall Threshold</vt:lpstr>
      <vt:lpstr>iii. Archived NWP outputs – ACCESS-G and  Heavy Rainfall Threshold</vt:lpstr>
      <vt:lpstr>Changi Airport SYNOPS and precipitation 12UTC 13th to 06UTC 14th Oct</vt:lpstr>
      <vt:lpstr>Changi Airport observations and TAF, 12-18UTC 13th October 2024</vt:lpstr>
      <vt:lpstr>Changi Airport observations and TAF, 18UTC 13th - 00UTC 14th October 2024</vt:lpstr>
      <vt:lpstr>Changi Airport observations and TAF, 00-06UTC 14th October 2024</vt:lpstr>
      <vt:lpstr>PowerPoint Presentation</vt:lpstr>
      <vt:lpstr>PowerPoint Presentation</vt:lpstr>
      <vt:lpstr>PowerPoint Presentation</vt:lpstr>
      <vt:lpstr>iii. Archived NWP outputs – ECMWF Deterministic </vt:lpstr>
      <vt:lpstr>iii. Archived NWP outputs – ECMWF Deterministic </vt:lpstr>
      <vt:lpstr>iii. Archived NWP outputs – ECMWF Deterministic </vt:lpstr>
      <vt:lpstr>iii. Archived NWP outputs – ECMWF Deterministic </vt:lpstr>
      <vt:lpstr>iii. Archived NWP outputs – ECMWF Deterministic </vt:lpstr>
      <vt:lpstr>iii. Archived NWP outputs – ECMWF Deterministic </vt:lpstr>
      <vt:lpstr>iii. Archived NWP outputs – SINGV Deterministic </vt:lpstr>
      <vt:lpstr>iii. Archived NWP outputs – SINGV Deterministic </vt:lpstr>
      <vt:lpstr>iii. Archived NWP outputs – SINGV Deterministic </vt:lpstr>
      <vt:lpstr>iii. Archived NWP outputs – SINGV Deterministic </vt:lpstr>
      <vt:lpstr>iii. Archived NWP outputs – EC Ensemble</vt:lpstr>
      <vt:lpstr>iii. Archived NWP outputs – EC Ensemble</vt:lpstr>
      <vt:lpstr>iii. Archived NWP outputs – EC Ensemble</vt:lpstr>
      <vt:lpstr>iii. Archived NWP outputs – SINGV Ens</vt:lpstr>
      <vt:lpstr>iii. Archived NWP outputs – SINGV Ens</vt:lpstr>
      <vt:lpstr>PowerPoint Presentation</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Bodo Zeschke</dc:creator>
  <cp:lastModifiedBy>Bodo Zeschke</cp:lastModifiedBy>
  <cp:revision>105</cp:revision>
  <cp:lastPrinted>2024-10-06T09:00:32Z</cp:lastPrinted>
  <dcterms:created xsi:type="dcterms:W3CDTF">2024-10-06T08:03:44Z</dcterms:created>
  <dcterms:modified xsi:type="dcterms:W3CDTF">2026-03-09T05:49:31Z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5edad5e-85c4-4d99-839f-4db88ccef5c5_Enabled">
    <vt:lpwstr>true</vt:lpwstr>
  </property>
  <property fmtid="{D5CDD505-2E9C-101B-9397-08002B2CF9AE}" pid="3" name="MSIP_Label_55edad5e-85c4-4d99-839f-4db88ccef5c5_SetDate">
    <vt:lpwstr>2024-10-06T08:43:47Z</vt:lpwstr>
  </property>
  <property fmtid="{D5CDD505-2E9C-101B-9397-08002B2CF9AE}" pid="4" name="MSIP_Label_55edad5e-85c4-4d99-839f-4db88ccef5c5_Method">
    <vt:lpwstr>Standard</vt:lpwstr>
  </property>
  <property fmtid="{D5CDD505-2E9C-101B-9397-08002B2CF9AE}" pid="5" name="MSIP_Label_55edad5e-85c4-4d99-839f-4db88ccef5c5_Name">
    <vt:lpwstr>PSPF Official</vt:lpwstr>
  </property>
  <property fmtid="{D5CDD505-2E9C-101B-9397-08002B2CF9AE}" pid="6" name="MSIP_Label_55edad5e-85c4-4d99-839f-4db88ccef5c5_SiteId">
    <vt:lpwstr>d1ad7db5-97dd-4f2b-816e-50d663b7bb94</vt:lpwstr>
  </property>
  <property fmtid="{D5CDD505-2E9C-101B-9397-08002B2CF9AE}" pid="7" name="MSIP_Label_55edad5e-85c4-4d99-839f-4db88ccef5c5_ActionId">
    <vt:lpwstr>17e641e5-82e0-4201-b2bb-99c92bd6d206</vt:lpwstr>
  </property>
  <property fmtid="{D5CDD505-2E9C-101B-9397-08002B2CF9AE}" pid="8" name="MSIP_Label_55edad5e-85c4-4d99-839f-4db88ccef5c5_ContentBits">
    <vt:lpwstr>3</vt:lpwstr>
  </property>
  <property fmtid="{D5CDD505-2E9C-101B-9397-08002B2CF9AE}" pid="9" name="ClassificationContentMarkingFooterLocations">
    <vt:lpwstr>2_Bureau Blue:5\1_Bureau Blue:5\3_Bureau White:5\Bureau White:5\3_Bureau Blue:5\1_Bureau White:5\Default Design:5\Office Theme:8</vt:lpwstr>
  </property>
  <property fmtid="{D5CDD505-2E9C-101B-9397-08002B2CF9AE}" pid="10" name="ClassificationContentMarkingFooterText">
    <vt:lpwstr>OFFICIAL</vt:lpwstr>
  </property>
  <property fmtid="{D5CDD505-2E9C-101B-9397-08002B2CF9AE}" pid="11" name="ClassificationContentMarkingHeaderLocations">
    <vt:lpwstr>2_Bureau Blue:4\1_Bureau Blue:4\3_Bureau White:4\Bureau White:4\3_Bureau Blue:4\1_Bureau White:4\Default Design:4\Office Theme:7</vt:lpwstr>
  </property>
  <property fmtid="{D5CDD505-2E9C-101B-9397-08002B2CF9AE}" pid="12" name="ClassificationContentMarkingHeaderText">
    <vt:lpwstr>OFFICIAL</vt:lpwstr>
  </property>
</Properties>
</file>